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2" r:id="rId3"/>
    <p:sldId id="332" r:id="rId4"/>
    <p:sldId id="330" r:id="rId5"/>
    <p:sldId id="265" r:id="rId6"/>
    <p:sldId id="337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294" r:id="rId34"/>
  </p:sldIdLst>
  <p:sldSz cx="12187238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573"/>
    <a:srgbClr val="215968"/>
    <a:srgbClr val="FFFFFF"/>
    <a:srgbClr val="E14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9" autoAdjust="0"/>
    <p:restoredTop sz="83168" autoAdjust="0"/>
  </p:normalViewPr>
  <p:slideViewPr>
    <p:cSldViewPr>
      <p:cViewPr>
        <p:scale>
          <a:sx n="132" d="100"/>
          <a:sy n="132" d="100"/>
        </p:scale>
        <p:origin x="-3496" y="-1816"/>
      </p:cViewPr>
      <p:guideLst>
        <p:guide orient="horz" pos="2205"/>
        <p:guide pos="3839"/>
      </p:guideLst>
    </p:cSldViewPr>
  </p:slideViewPr>
  <p:outlineViewPr>
    <p:cViewPr>
      <p:scale>
        <a:sx n="50" d="100"/>
        <a:sy n="50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22" d="100"/>
          <a:sy n="122" d="100"/>
        </p:scale>
        <p:origin x="507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94DE5-F16E-5843-943C-A4852D1BE61D}" type="doc">
      <dgm:prSet loTypeId="urn:microsoft.com/office/officeart/2005/8/layout/cycle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32DD0C-4EE8-A142-98DC-6103E6285716}">
      <dgm:prSet phldrT="[Text]"/>
      <dgm:spPr/>
      <dgm:t>
        <a:bodyPr/>
        <a:lstStyle/>
        <a:p>
          <a:r>
            <a:rPr lang="zh-CN" altLang="en-US" dirty="0" smtClean="0"/>
            <a:t>社区运营</a:t>
          </a:r>
          <a:endParaRPr lang="en-US" dirty="0"/>
        </a:p>
      </dgm:t>
    </dgm:pt>
    <dgm:pt modelId="{D3F4DF4D-6FBA-E346-825F-BDFD69F84A7F}" type="parTrans" cxnId="{7542DC35-B1A2-F444-95CA-36C52865C5E7}">
      <dgm:prSet/>
      <dgm:spPr/>
      <dgm:t>
        <a:bodyPr/>
        <a:lstStyle/>
        <a:p>
          <a:endParaRPr lang="en-US"/>
        </a:p>
      </dgm:t>
    </dgm:pt>
    <dgm:pt modelId="{F7CFF3BC-3FB4-B543-B108-C25760A2D563}" type="sibTrans" cxnId="{7542DC35-B1A2-F444-95CA-36C52865C5E7}">
      <dgm:prSet/>
      <dgm:spPr/>
      <dgm:t>
        <a:bodyPr/>
        <a:lstStyle/>
        <a:p>
          <a:endParaRPr lang="en-US"/>
        </a:p>
      </dgm:t>
    </dgm:pt>
    <dgm:pt modelId="{F429B513-7466-DF43-A694-52D280A58CB8}">
      <dgm:prSet phldrT="[Text]"/>
      <dgm:spPr/>
      <dgm:t>
        <a:bodyPr/>
        <a:lstStyle/>
        <a:p>
          <a:r>
            <a:rPr lang="zh-CN" altLang="en-US" dirty="0" smtClean="0"/>
            <a:t>线上传播</a:t>
          </a:r>
          <a:endParaRPr lang="en-US" dirty="0"/>
        </a:p>
      </dgm:t>
    </dgm:pt>
    <dgm:pt modelId="{EC8BEC32-6CF9-C043-8EB6-BBB36503CA1B}" type="parTrans" cxnId="{406AFE08-91A7-824D-94F7-08DD36DEBBF8}">
      <dgm:prSet/>
      <dgm:spPr/>
      <dgm:t>
        <a:bodyPr/>
        <a:lstStyle/>
        <a:p>
          <a:endParaRPr lang="en-US"/>
        </a:p>
      </dgm:t>
    </dgm:pt>
    <dgm:pt modelId="{B1BB43FB-9779-9041-8195-B5F9806C5E6B}" type="sibTrans" cxnId="{406AFE08-91A7-824D-94F7-08DD36DEBBF8}">
      <dgm:prSet/>
      <dgm:spPr/>
      <dgm:t>
        <a:bodyPr/>
        <a:lstStyle/>
        <a:p>
          <a:endParaRPr lang="en-US"/>
        </a:p>
      </dgm:t>
    </dgm:pt>
    <dgm:pt modelId="{025BE074-FD83-FF48-A84F-BADCA1AC36AB}">
      <dgm:prSet phldrT="[Text]"/>
      <dgm:spPr/>
      <dgm:t>
        <a:bodyPr/>
        <a:lstStyle/>
        <a:p>
          <a:r>
            <a:rPr lang="zh-CN" altLang="en-US" dirty="0" smtClean="0"/>
            <a:t>定期活动</a:t>
          </a:r>
          <a:endParaRPr lang="en-US" dirty="0"/>
        </a:p>
      </dgm:t>
    </dgm:pt>
    <dgm:pt modelId="{610DBEA3-BACD-A74C-877A-E6EFF9159D42}" type="parTrans" cxnId="{05495A90-0F9B-674E-A81C-B7F8A981A79F}">
      <dgm:prSet/>
      <dgm:spPr/>
      <dgm:t>
        <a:bodyPr/>
        <a:lstStyle/>
        <a:p>
          <a:endParaRPr lang="en-US"/>
        </a:p>
      </dgm:t>
    </dgm:pt>
    <dgm:pt modelId="{7DDFC273-163D-C44A-A35A-C74B6BDC7D50}" type="sibTrans" cxnId="{05495A90-0F9B-674E-A81C-B7F8A981A79F}">
      <dgm:prSet/>
      <dgm:spPr/>
      <dgm:t>
        <a:bodyPr/>
        <a:lstStyle/>
        <a:p>
          <a:endParaRPr lang="en-US"/>
        </a:p>
      </dgm:t>
    </dgm:pt>
    <dgm:pt modelId="{DBC6596F-6636-074C-9B26-11E2590E527B}">
      <dgm:prSet phldrT="[Text]"/>
      <dgm:spPr/>
      <dgm:t>
        <a:bodyPr/>
        <a:lstStyle/>
        <a:p>
          <a:r>
            <a:rPr lang="zh-CN" altLang="en-US" dirty="0" smtClean="0"/>
            <a:t>线下分享</a:t>
          </a:r>
          <a:endParaRPr lang="en-US" dirty="0"/>
        </a:p>
      </dgm:t>
    </dgm:pt>
    <dgm:pt modelId="{8B218FA8-3A48-2249-BA27-699309F833C6}" type="parTrans" cxnId="{4A6F0DF5-0F0A-1745-9149-DD2FC1C68BF4}">
      <dgm:prSet/>
      <dgm:spPr/>
      <dgm:t>
        <a:bodyPr/>
        <a:lstStyle/>
        <a:p>
          <a:endParaRPr lang="en-US"/>
        </a:p>
      </dgm:t>
    </dgm:pt>
    <dgm:pt modelId="{0B50F35A-2E3B-4A4C-9019-4C1EE034725C}" type="sibTrans" cxnId="{4A6F0DF5-0F0A-1745-9149-DD2FC1C68BF4}">
      <dgm:prSet/>
      <dgm:spPr/>
      <dgm:t>
        <a:bodyPr/>
        <a:lstStyle/>
        <a:p>
          <a:endParaRPr lang="en-US"/>
        </a:p>
      </dgm:t>
    </dgm:pt>
    <dgm:pt modelId="{6FB84B55-5E8C-C247-9F14-1ED38AFEE620}">
      <dgm:prSet phldrT="[Text]"/>
      <dgm:spPr/>
      <dgm:t>
        <a:bodyPr/>
        <a:lstStyle/>
        <a:p>
          <a:r>
            <a:rPr lang="zh-CN" altLang="en-US" dirty="0" smtClean="0"/>
            <a:t>文章</a:t>
          </a:r>
          <a:endParaRPr lang="en-US" dirty="0"/>
        </a:p>
      </dgm:t>
    </dgm:pt>
    <dgm:pt modelId="{13A0F1D6-B967-8D46-ABB8-63DC49C0CB3D}" type="parTrans" cxnId="{8853AF09-CA6A-FF47-AA7B-288658F96BC7}">
      <dgm:prSet/>
      <dgm:spPr/>
      <dgm:t>
        <a:bodyPr/>
        <a:lstStyle/>
        <a:p>
          <a:endParaRPr lang="en-US"/>
        </a:p>
      </dgm:t>
    </dgm:pt>
    <dgm:pt modelId="{56D765C1-F28E-1140-AD59-F2C9AE0264ED}" type="sibTrans" cxnId="{8853AF09-CA6A-FF47-AA7B-288658F96BC7}">
      <dgm:prSet/>
      <dgm:spPr/>
      <dgm:t>
        <a:bodyPr/>
        <a:lstStyle/>
        <a:p>
          <a:endParaRPr lang="en-US"/>
        </a:p>
      </dgm:t>
    </dgm:pt>
    <dgm:pt modelId="{A56D8A47-955A-8A47-95A4-35281520BC2E}">
      <dgm:prSet phldrT="[Text]"/>
      <dgm:spPr/>
      <dgm:t>
        <a:bodyPr/>
        <a:lstStyle/>
        <a:p>
          <a:r>
            <a:rPr lang="zh-CN" altLang="en-US" dirty="0" smtClean="0"/>
            <a:t>视频</a:t>
          </a:r>
          <a:endParaRPr lang="en-US" dirty="0"/>
        </a:p>
      </dgm:t>
    </dgm:pt>
    <dgm:pt modelId="{0FE041E3-930B-4A40-BC27-420CB0F8B12A}" type="parTrans" cxnId="{8C568205-9B01-4B41-8A7B-7BA75B964D80}">
      <dgm:prSet/>
      <dgm:spPr/>
      <dgm:t>
        <a:bodyPr/>
        <a:lstStyle/>
        <a:p>
          <a:endParaRPr lang="en-US"/>
        </a:p>
      </dgm:t>
    </dgm:pt>
    <dgm:pt modelId="{EDB5E506-0445-3046-8FBF-B8726D67D6C1}" type="sibTrans" cxnId="{8C568205-9B01-4B41-8A7B-7BA75B964D80}">
      <dgm:prSet/>
      <dgm:spPr/>
      <dgm:t>
        <a:bodyPr/>
        <a:lstStyle/>
        <a:p>
          <a:endParaRPr lang="en-US"/>
        </a:p>
      </dgm:t>
    </dgm:pt>
    <dgm:pt modelId="{B2780F2C-2776-5E40-A884-AD3ADF664650}">
      <dgm:prSet phldrT="[Text]"/>
      <dgm:spPr/>
      <dgm:t>
        <a:bodyPr/>
        <a:lstStyle/>
        <a:p>
          <a:r>
            <a:rPr lang="zh-CN" altLang="en-US" dirty="0" smtClean="0"/>
            <a:t>直播</a:t>
          </a:r>
          <a:endParaRPr lang="en-US" dirty="0"/>
        </a:p>
      </dgm:t>
    </dgm:pt>
    <dgm:pt modelId="{BAD61337-4656-B543-9C28-A1C67F0A5742}" type="parTrans" cxnId="{9A85C82F-EAF6-564B-B7DA-E7ED9CC094A4}">
      <dgm:prSet/>
      <dgm:spPr/>
      <dgm:t>
        <a:bodyPr/>
        <a:lstStyle/>
        <a:p>
          <a:endParaRPr lang="en-US"/>
        </a:p>
      </dgm:t>
    </dgm:pt>
    <dgm:pt modelId="{3F886A7B-5825-E745-BAA1-BEED748A6CAE}" type="sibTrans" cxnId="{9A85C82F-EAF6-564B-B7DA-E7ED9CC094A4}">
      <dgm:prSet/>
      <dgm:spPr/>
      <dgm:t>
        <a:bodyPr/>
        <a:lstStyle/>
        <a:p>
          <a:endParaRPr lang="en-US"/>
        </a:p>
      </dgm:t>
    </dgm:pt>
    <dgm:pt modelId="{E8B24DB0-9D7B-ED4B-A834-A58FFE320B2B}">
      <dgm:prSet phldrT="[Text]"/>
      <dgm:spPr/>
      <dgm:t>
        <a:bodyPr/>
        <a:lstStyle/>
        <a:p>
          <a:pPr algn="r"/>
          <a:r>
            <a:rPr lang="en-US" altLang="zh-CN" dirty="0" smtClean="0"/>
            <a:t>QQ</a:t>
          </a:r>
          <a:r>
            <a:rPr lang="zh-CN" altLang="en-US" dirty="0" smtClean="0"/>
            <a:t>群 </a:t>
          </a:r>
          <a:r>
            <a:rPr lang="en-US" altLang="en-US" dirty="0" smtClean="0"/>
            <a:t>559649971</a:t>
          </a:r>
          <a:endParaRPr lang="en-US" dirty="0"/>
        </a:p>
      </dgm:t>
    </dgm:pt>
    <dgm:pt modelId="{C57FEC77-0237-2C47-81F0-CC2BCC4D12C4}" type="parTrans" cxnId="{49E6F05C-6703-F64B-823F-17D8AD91C07D}">
      <dgm:prSet/>
      <dgm:spPr/>
      <dgm:t>
        <a:bodyPr/>
        <a:lstStyle/>
        <a:p>
          <a:endParaRPr lang="en-US"/>
        </a:p>
      </dgm:t>
    </dgm:pt>
    <dgm:pt modelId="{EBBF2235-7001-B741-8FA9-BA991576802B}" type="sibTrans" cxnId="{49E6F05C-6703-F64B-823F-17D8AD91C07D}">
      <dgm:prSet/>
      <dgm:spPr/>
      <dgm:t>
        <a:bodyPr/>
        <a:lstStyle/>
        <a:p>
          <a:endParaRPr lang="en-US"/>
        </a:p>
      </dgm:t>
    </dgm:pt>
    <dgm:pt modelId="{5737A903-CAE3-FC47-A814-11543E9852AB}">
      <dgm:prSet phldrT="[Text]"/>
      <dgm:spPr/>
      <dgm:t>
        <a:bodyPr/>
        <a:lstStyle/>
        <a:p>
          <a:pPr algn="r"/>
          <a:r>
            <a:rPr lang="zh-CN" altLang="en-US" dirty="0" smtClean="0"/>
            <a:t>微信群</a:t>
          </a:r>
          <a:endParaRPr lang="en-US" dirty="0"/>
        </a:p>
      </dgm:t>
    </dgm:pt>
    <dgm:pt modelId="{3837E159-CB6A-C149-9BA9-AEC8CBA7AD11}" type="parTrans" cxnId="{2B22FA9B-0E7D-5C42-BB8C-395A8AE059A7}">
      <dgm:prSet/>
      <dgm:spPr/>
      <dgm:t>
        <a:bodyPr/>
        <a:lstStyle/>
        <a:p>
          <a:endParaRPr lang="en-US"/>
        </a:p>
      </dgm:t>
    </dgm:pt>
    <dgm:pt modelId="{DE60CB0B-B4AF-BB48-8A18-AC7C7DD752EE}" type="sibTrans" cxnId="{2B22FA9B-0E7D-5C42-BB8C-395A8AE059A7}">
      <dgm:prSet/>
      <dgm:spPr/>
      <dgm:t>
        <a:bodyPr/>
        <a:lstStyle/>
        <a:p>
          <a:endParaRPr lang="en-US"/>
        </a:p>
      </dgm:t>
    </dgm:pt>
    <dgm:pt modelId="{9D95787A-5006-9245-8677-87227C8F8259}">
      <dgm:prSet phldrT="[Text]"/>
      <dgm:spPr/>
      <dgm:t>
        <a:bodyPr/>
        <a:lstStyle/>
        <a:p>
          <a:pPr algn="r"/>
          <a:r>
            <a:rPr lang="zh-CN" altLang="en-US" dirty="0" smtClean="0"/>
            <a:t>公众号</a:t>
          </a:r>
          <a:endParaRPr lang="en-US" dirty="0"/>
        </a:p>
      </dgm:t>
    </dgm:pt>
    <dgm:pt modelId="{6E09C4E2-8CDC-5048-90D1-8D79F809F543}" type="parTrans" cxnId="{4FE76441-239B-8F43-90F5-A6C3606A7BE6}">
      <dgm:prSet/>
      <dgm:spPr/>
      <dgm:t>
        <a:bodyPr/>
        <a:lstStyle/>
        <a:p>
          <a:endParaRPr lang="en-US"/>
        </a:p>
      </dgm:t>
    </dgm:pt>
    <dgm:pt modelId="{82E24B6C-5642-2642-8ED8-8F7F3EC2F0DB}" type="sibTrans" cxnId="{4FE76441-239B-8F43-90F5-A6C3606A7BE6}">
      <dgm:prSet/>
      <dgm:spPr/>
      <dgm:t>
        <a:bodyPr/>
        <a:lstStyle/>
        <a:p>
          <a:endParaRPr lang="en-US"/>
        </a:p>
      </dgm:t>
    </dgm:pt>
    <dgm:pt modelId="{6EF226C2-3F1D-2D43-A8E5-D8BD4D7BADF3}">
      <dgm:prSet phldrT="[Text]"/>
      <dgm:spPr/>
      <dgm:t>
        <a:bodyPr/>
        <a:lstStyle/>
        <a:p>
          <a:pPr algn="r"/>
          <a:r>
            <a:rPr lang="en-US" altLang="zh-CN" dirty="0" err="1" smtClean="0"/>
            <a:t>Github</a:t>
          </a:r>
          <a:endParaRPr lang="en-US" dirty="0"/>
        </a:p>
      </dgm:t>
    </dgm:pt>
    <dgm:pt modelId="{AE525214-60BF-8046-A181-60C2669FF759}" type="parTrans" cxnId="{0A25C9BE-2811-FF49-8870-429EA3080EDD}">
      <dgm:prSet/>
      <dgm:spPr/>
      <dgm:t>
        <a:bodyPr/>
        <a:lstStyle/>
        <a:p>
          <a:endParaRPr lang="en-US"/>
        </a:p>
      </dgm:t>
    </dgm:pt>
    <dgm:pt modelId="{7BEAFDC4-DDC3-9E48-BCEE-224E06BBA82B}" type="sibTrans" cxnId="{0A25C9BE-2811-FF49-8870-429EA3080EDD}">
      <dgm:prSet/>
      <dgm:spPr/>
      <dgm:t>
        <a:bodyPr/>
        <a:lstStyle/>
        <a:p>
          <a:endParaRPr lang="en-US"/>
        </a:p>
      </dgm:t>
    </dgm:pt>
    <dgm:pt modelId="{9C1069A2-4CD6-1443-925F-2623F591E98E}">
      <dgm:prSet phldrT="[Text]"/>
      <dgm:spPr/>
      <dgm:t>
        <a:bodyPr/>
        <a:lstStyle/>
        <a:p>
          <a:r>
            <a:rPr lang="zh-CN" altLang="en-US" dirty="0" smtClean="0"/>
            <a:t>本地周末分享</a:t>
          </a:r>
          <a:endParaRPr lang="en-US" dirty="0"/>
        </a:p>
      </dgm:t>
    </dgm:pt>
    <dgm:pt modelId="{06018934-EA59-8446-A3B4-3F2E91CA1886}" type="parTrans" cxnId="{4995FF06-2BD3-D547-8262-B17B068224CB}">
      <dgm:prSet/>
      <dgm:spPr/>
      <dgm:t>
        <a:bodyPr/>
        <a:lstStyle/>
        <a:p>
          <a:endParaRPr lang="en-US"/>
        </a:p>
      </dgm:t>
    </dgm:pt>
    <dgm:pt modelId="{CFBB3E4A-D0E1-864E-A9D3-85EAF43AC6CB}" type="sibTrans" cxnId="{4995FF06-2BD3-D547-8262-B17B068224CB}">
      <dgm:prSet/>
      <dgm:spPr/>
      <dgm:t>
        <a:bodyPr/>
        <a:lstStyle/>
        <a:p>
          <a:endParaRPr lang="en-US"/>
        </a:p>
      </dgm:t>
    </dgm:pt>
    <dgm:pt modelId="{EE7C1369-390D-504F-BD19-F991014459C9}">
      <dgm:prSet phldrT="[Text]"/>
      <dgm:spPr/>
      <dgm:t>
        <a:bodyPr/>
        <a:lstStyle/>
        <a:p>
          <a:r>
            <a:rPr lang="zh-CN" altLang="en-US" dirty="0" smtClean="0"/>
            <a:t>本地工作日分享</a:t>
          </a:r>
          <a:endParaRPr lang="en-US" dirty="0"/>
        </a:p>
      </dgm:t>
    </dgm:pt>
    <dgm:pt modelId="{2DF0BE00-F917-2846-BBEC-B809EAB84D11}" type="parTrans" cxnId="{AEE047AF-A79F-6546-BA45-F3D57D2611CD}">
      <dgm:prSet/>
      <dgm:spPr/>
      <dgm:t>
        <a:bodyPr/>
        <a:lstStyle/>
        <a:p>
          <a:endParaRPr lang="en-US"/>
        </a:p>
      </dgm:t>
    </dgm:pt>
    <dgm:pt modelId="{4DE89FDB-5806-9D49-B768-68DF9A5DF036}" type="sibTrans" cxnId="{AEE047AF-A79F-6546-BA45-F3D57D2611CD}">
      <dgm:prSet/>
      <dgm:spPr/>
      <dgm:t>
        <a:bodyPr/>
        <a:lstStyle/>
        <a:p>
          <a:endParaRPr lang="en-US"/>
        </a:p>
      </dgm:t>
    </dgm:pt>
    <dgm:pt modelId="{308D3951-84A2-7A4C-BAB5-9EB920B31C84}">
      <dgm:prSet phldrT="[Text]"/>
      <dgm:spPr/>
      <dgm:t>
        <a:bodyPr/>
        <a:lstStyle/>
        <a:p>
          <a:r>
            <a:rPr lang="zh-CN" altLang="en-US" dirty="0" smtClean="0"/>
            <a:t>异地分享</a:t>
          </a:r>
          <a:endParaRPr lang="en-US" dirty="0"/>
        </a:p>
      </dgm:t>
    </dgm:pt>
    <dgm:pt modelId="{2BA0FB1D-3043-5341-97E7-447389BEF80A}" type="parTrans" cxnId="{41C0AC48-C7EE-B44A-9196-376162315227}">
      <dgm:prSet/>
      <dgm:spPr/>
      <dgm:t>
        <a:bodyPr/>
        <a:lstStyle/>
        <a:p>
          <a:endParaRPr lang="en-US"/>
        </a:p>
      </dgm:t>
    </dgm:pt>
    <dgm:pt modelId="{C624C6F8-42CD-A149-BCF7-A694074D1843}" type="sibTrans" cxnId="{41C0AC48-C7EE-B44A-9196-376162315227}">
      <dgm:prSet/>
      <dgm:spPr/>
      <dgm:t>
        <a:bodyPr/>
        <a:lstStyle/>
        <a:p>
          <a:endParaRPr lang="en-US"/>
        </a:p>
      </dgm:t>
    </dgm:pt>
    <dgm:pt modelId="{940DCD63-F1AB-8940-87F2-BE93CBBDAAFF}">
      <dgm:prSet phldrT="[Text]"/>
      <dgm:spPr/>
      <dgm:t>
        <a:bodyPr/>
        <a:lstStyle/>
        <a:p>
          <a:pPr algn="r"/>
          <a:r>
            <a:rPr lang="zh-CN" altLang="en-US" dirty="0" smtClean="0"/>
            <a:t>新技术讨论</a:t>
          </a:r>
          <a:endParaRPr lang="en-US" dirty="0"/>
        </a:p>
      </dgm:t>
    </dgm:pt>
    <dgm:pt modelId="{C768390B-0C5B-3E48-BF42-34E9B7D13A37}" type="parTrans" cxnId="{4CE8031E-315A-7A41-A614-A3A72EC65902}">
      <dgm:prSet/>
      <dgm:spPr/>
      <dgm:t>
        <a:bodyPr/>
        <a:lstStyle/>
        <a:p>
          <a:endParaRPr lang="en-US"/>
        </a:p>
      </dgm:t>
    </dgm:pt>
    <dgm:pt modelId="{A4B1B4D0-18B2-7043-9730-A9829DD03CB9}" type="sibTrans" cxnId="{4CE8031E-315A-7A41-A614-A3A72EC65902}">
      <dgm:prSet/>
      <dgm:spPr/>
      <dgm:t>
        <a:bodyPr/>
        <a:lstStyle/>
        <a:p>
          <a:endParaRPr lang="en-US"/>
        </a:p>
      </dgm:t>
    </dgm:pt>
    <dgm:pt modelId="{B65A1BE9-205D-E140-A20A-FDBFD3C6F52B}">
      <dgm:prSet phldrT="[Text]"/>
      <dgm:spPr/>
      <dgm:t>
        <a:bodyPr/>
        <a:lstStyle/>
        <a:p>
          <a:pPr algn="r"/>
          <a:r>
            <a:rPr lang="zh-CN" altLang="en-US" dirty="0" smtClean="0"/>
            <a:t>产品和应用场景</a:t>
          </a:r>
          <a:endParaRPr lang="en-US" dirty="0"/>
        </a:p>
      </dgm:t>
    </dgm:pt>
    <dgm:pt modelId="{792A2080-6F73-9642-BC3E-441F8E7D3137}" type="parTrans" cxnId="{787513E4-BD6F-5946-9920-09A8658B6F06}">
      <dgm:prSet/>
      <dgm:spPr/>
      <dgm:t>
        <a:bodyPr/>
        <a:lstStyle/>
        <a:p>
          <a:endParaRPr lang="en-US"/>
        </a:p>
      </dgm:t>
    </dgm:pt>
    <dgm:pt modelId="{C8D6CC10-8672-B642-B49C-C8D496DCA7F9}" type="sibTrans" cxnId="{787513E4-BD6F-5946-9920-09A8658B6F06}">
      <dgm:prSet/>
      <dgm:spPr/>
      <dgm:t>
        <a:bodyPr/>
        <a:lstStyle/>
        <a:p>
          <a:endParaRPr lang="en-US"/>
        </a:p>
      </dgm:t>
    </dgm:pt>
    <dgm:pt modelId="{56641A59-B68E-4040-A6A4-CCBA4E1C40BA}">
      <dgm:prSet phldrT="[Text]"/>
      <dgm:spPr/>
      <dgm:t>
        <a:bodyPr/>
        <a:lstStyle/>
        <a:p>
          <a:pPr algn="r"/>
          <a:r>
            <a:rPr lang="zh-CN" altLang="en-US" dirty="0" smtClean="0"/>
            <a:t>行业趋势</a:t>
          </a:r>
          <a:endParaRPr lang="en-US" dirty="0"/>
        </a:p>
      </dgm:t>
    </dgm:pt>
    <dgm:pt modelId="{B38831D5-6A8F-4540-8653-DFDF7A752366}" type="parTrans" cxnId="{D3A2812E-1060-FA48-A1C6-FBFCF5E5A0F6}">
      <dgm:prSet/>
      <dgm:spPr/>
      <dgm:t>
        <a:bodyPr/>
        <a:lstStyle/>
        <a:p>
          <a:endParaRPr lang="en-US"/>
        </a:p>
      </dgm:t>
    </dgm:pt>
    <dgm:pt modelId="{60F34686-1903-2F42-B73B-C314A4F4843F}" type="sibTrans" cxnId="{D3A2812E-1060-FA48-A1C6-FBFCF5E5A0F6}">
      <dgm:prSet/>
      <dgm:spPr/>
      <dgm:t>
        <a:bodyPr/>
        <a:lstStyle/>
        <a:p>
          <a:endParaRPr lang="en-US"/>
        </a:p>
      </dgm:t>
    </dgm:pt>
    <dgm:pt modelId="{E4CC3745-7A15-0A4E-8AC0-1C5AE7F8BA59}" type="pres">
      <dgm:prSet presAssocID="{5CB94DE5-F16E-5843-943C-A4852D1BE61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D2841-78E6-0A4F-9511-216CE1548A3D}" type="pres">
      <dgm:prSet presAssocID="{5CB94DE5-F16E-5843-943C-A4852D1BE61D}" presName="children" presStyleCnt="0"/>
      <dgm:spPr/>
    </dgm:pt>
    <dgm:pt modelId="{86569A5F-FDE4-274E-869C-EA82BB4894D5}" type="pres">
      <dgm:prSet presAssocID="{5CB94DE5-F16E-5843-943C-A4852D1BE61D}" presName="child1group" presStyleCnt="0"/>
      <dgm:spPr/>
    </dgm:pt>
    <dgm:pt modelId="{F31F935A-2E41-B244-8903-B82B1928DA6D}" type="pres">
      <dgm:prSet presAssocID="{5CB94DE5-F16E-5843-943C-A4852D1BE61D}" presName="child1" presStyleLbl="bgAcc1" presStyleIdx="0" presStyleCnt="4"/>
      <dgm:spPr/>
      <dgm:t>
        <a:bodyPr/>
        <a:lstStyle/>
        <a:p>
          <a:endParaRPr lang="en-US"/>
        </a:p>
      </dgm:t>
    </dgm:pt>
    <dgm:pt modelId="{C36C8393-3365-5F42-AB83-F031D8993FDF}" type="pres">
      <dgm:prSet presAssocID="{5CB94DE5-F16E-5843-943C-A4852D1BE61D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D9355-752D-FF40-B76A-3B7E8F72D34F}" type="pres">
      <dgm:prSet presAssocID="{5CB94DE5-F16E-5843-943C-A4852D1BE61D}" presName="child2group" presStyleCnt="0"/>
      <dgm:spPr/>
    </dgm:pt>
    <dgm:pt modelId="{608F37A5-5A93-6948-9261-481694DDE847}" type="pres">
      <dgm:prSet presAssocID="{5CB94DE5-F16E-5843-943C-A4852D1BE61D}" presName="child2" presStyleLbl="bgAcc1" presStyleIdx="1" presStyleCnt="4"/>
      <dgm:spPr/>
      <dgm:t>
        <a:bodyPr/>
        <a:lstStyle/>
        <a:p>
          <a:endParaRPr lang="en-US"/>
        </a:p>
      </dgm:t>
    </dgm:pt>
    <dgm:pt modelId="{90B2FF99-AC0D-204F-B4D0-CBCB25BFD97A}" type="pres">
      <dgm:prSet presAssocID="{5CB94DE5-F16E-5843-943C-A4852D1BE61D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8870AE-12F1-DB4C-825B-0A0A78C5691C}" type="pres">
      <dgm:prSet presAssocID="{5CB94DE5-F16E-5843-943C-A4852D1BE61D}" presName="child3group" presStyleCnt="0"/>
      <dgm:spPr/>
    </dgm:pt>
    <dgm:pt modelId="{4441F25F-AA9B-1A4E-AF57-568570AC18B4}" type="pres">
      <dgm:prSet presAssocID="{5CB94DE5-F16E-5843-943C-A4852D1BE61D}" presName="child3" presStyleLbl="bgAcc1" presStyleIdx="2" presStyleCnt="4"/>
      <dgm:spPr/>
      <dgm:t>
        <a:bodyPr/>
        <a:lstStyle/>
        <a:p>
          <a:endParaRPr lang="en-US"/>
        </a:p>
      </dgm:t>
    </dgm:pt>
    <dgm:pt modelId="{8A9D6B29-0131-7D44-8839-41574D24F94C}" type="pres">
      <dgm:prSet presAssocID="{5CB94DE5-F16E-5843-943C-A4852D1BE61D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E9923C-13C1-9C48-AAAB-3B7475F2C521}" type="pres">
      <dgm:prSet presAssocID="{5CB94DE5-F16E-5843-943C-A4852D1BE61D}" presName="child4group" presStyleCnt="0"/>
      <dgm:spPr/>
    </dgm:pt>
    <dgm:pt modelId="{659CA650-F883-7744-A447-141B2B516168}" type="pres">
      <dgm:prSet presAssocID="{5CB94DE5-F16E-5843-943C-A4852D1BE61D}" presName="child4" presStyleLbl="bgAcc1" presStyleIdx="3" presStyleCnt="4"/>
      <dgm:spPr/>
      <dgm:t>
        <a:bodyPr/>
        <a:lstStyle/>
        <a:p>
          <a:endParaRPr lang="en-US"/>
        </a:p>
      </dgm:t>
    </dgm:pt>
    <dgm:pt modelId="{70949FB1-8011-3145-AACE-8A620ADAF8CB}" type="pres">
      <dgm:prSet presAssocID="{5CB94DE5-F16E-5843-943C-A4852D1BE61D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65EA2-2B53-FD4F-A304-36FFCB5614E0}" type="pres">
      <dgm:prSet presAssocID="{5CB94DE5-F16E-5843-943C-A4852D1BE61D}" presName="childPlaceholder" presStyleCnt="0"/>
      <dgm:spPr/>
    </dgm:pt>
    <dgm:pt modelId="{43C48441-346D-644F-8112-5B7D37B68E68}" type="pres">
      <dgm:prSet presAssocID="{5CB94DE5-F16E-5843-943C-A4852D1BE61D}" presName="circle" presStyleCnt="0"/>
      <dgm:spPr/>
    </dgm:pt>
    <dgm:pt modelId="{7F4275D2-1D3D-244B-B42F-81D99896BFDD}" type="pres">
      <dgm:prSet presAssocID="{5CB94DE5-F16E-5843-943C-A4852D1BE61D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65C13-5670-584A-A19F-CDAE8984F502}" type="pres">
      <dgm:prSet presAssocID="{5CB94DE5-F16E-5843-943C-A4852D1BE61D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E8273A-E530-4448-A570-21326B6BCD2A}" type="pres">
      <dgm:prSet presAssocID="{5CB94DE5-F16E-5843-943C-A4852D1BE61D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56DDB-2A89-8B43-993C-E9A51D0E7809}" type="pres">
      <dgm:prSet presAssocID="{5CB94DE5-F16E-5843-943C-A4852D1BE61D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00A94-FD49-BA4D-9773-67821B429A96}" type="pres">
      <dgm:prSet presAssocID="{5CB94DE5-F16E-5843-943C-A4852D1BE61D}" presName="quadrantPlaceholder" presStyleCnt="0"/>
      <dgm:spPr/>
    </dgm:pt>
    <dgm:pt modelId="{EA61AF4C-18A6-524C-87ED-3F9730BFEC85}" type="pres">
      <dgm:prSet presAssocID="{5CB94DE5-F16E-5843-943C-A4852D1BE61D}" presName="center1" presStyleLbl="fgShp" presStyleIdx="0" presStyleCnt="2"/>
      <dgm:spPr/>
    </dgm:pt>
    <dgm:pt modelId="{55E2AB53-A41D-324C-92A7-47D68B6D9FCF}" type="pres">
      <dgm:prSet presAssocID="{5CB94DE5-F16E-5843-943C-A4852D1BE61D}" presName="center2" presStyleLbl="fgShp" presStyleIdx="1" presStyleCnt="2"/>
      <dgm:spPr/>
    </dgm:pt>
  </dgm:ptLst>
  <dgm:cxnLst>
    <dgm:cxn modelId="{4B906187-1310-9C44-B0C5-03BCB26E42E8}" type="presOf" srcId="{9C1069A2-4CD6-1443-925F-2623F591E98E}" destId="{659CA650-F883-7744-A447-141B2B516168}" srcOrd="0" destOrd="0" presId="urn:microsoft.com/office/officeart/2005/8/layout/cycle4"/>
    <dgm:cxn modelId="{49E6F05C-6703-F64B-823F-17D8AD91C07D}" srcId="{9C32DD0C-4EE8-A142-98DC-6103E6285716}" destId="{E8B24DB0-9D7B-ED4B-A834-A58FFE320B2B}" srcOrd="0" destOrd="0" parTransId="{C57FEC77-0237-2C47-81F0-CC2BCC4D12C4}" sibTransId="{EBBF2235-7001-B741-8FA9-BA991576802B}"/>
    <dgm:cxn modelId="{49841D11-05DD-1E49-BDB1-A7D6F429BAFA}" type="presOf" srcId="{9D95787A-5006-9245-8677-87227C8F8259}" destId="{608F37A5-5A93-6948-9261-481694DDE847}" srcOrd="0" destOrd="2" presId="urn:microsoft.com/office/officeart/2005/8/layout/cycle4"/>
    <dgm:cxn modelId="{8F252DF3-B638-544A-8A26-1C11060FB131}" type="presOf" srcId="{308D3951-84A2-7A4C-BAB5-9EB920B31C84}" destId="{70949FB1-8011-3145-AACE-8A620ADAF8CB}" srcOrd="1" destOrd="2" presId="urn:microsoft.com/office/officeart/2005/8/layout/cycle4"/>
    <dgm:cxn modelId="{AEE047AF-A79F-6546-BA45-F3D57D2611CD}" srcId="{DBC6596F-6636-074C-9B26-11E2590E527B}" destId="{EE7C1369-390D-504F-BD19-F991014459C9}" srcOrd="1" destOrd="0" parTransId="{2DF0BE00-F917-2846-BBEC-B809EAB84D11}" sibTransId="{4DE89FDB-5806-9D49-B768-68DF9A5DF036}"/>
    <dgm:cxn modelId="{46A8C877-3092-8546-94F0-974A53B6A3F4}" type="presOf" srcId="{940DCD63-F1AB-8940-87F2-BE93CBBDAAFF}" destId="{8A9D6B29-0131-7D44-8839-41574D24F94C}" srcOrd="1" destOrd="0" presId="urn:microsoft.com/office/officeart/2005/8/layout/cycle4"/>
    <dgm:cxn modelId="{3F8E2A9D-1D13-B342-B584-A2E6AE1ED3EA}" type="presOf" srcId="{A56D8A47-955A-8A47-95A4-35281520BC2E}" destId="{F31F935A-2E41-B244-8903-B82B1928DA6D}" srcOrd="0" destOrd="1" presId="urn:microsoft.com/office/officeart/2005/8/layout/cycle4"/>
    <dgm:cxn modelId="{4CE8031E-315A-7A41-A614-A3A72EC65902}" srcId="{025BE074-FD83-FF48-A84F-BADCA1AC36AB}" destId="{940DCD63-F1AB-8940-87F2-BE93CBBDAAFF}" srcOrd="0" destOrd="0" parTransId="{C768390B-0C5B-3E48-BF42-34E9B7D13A37}" sibTransId="{A4B1B4D0-18B2-7043-9730-A9829DD03CB9}"/>
    <dgm:cxn modelId="{0A25C9BE-2811-FF49-8870-429EA3080EDD}" srcId="{9C32DD0C-4EE8-A142-98DC-6103E6285716}" destId="{6EF226C2-3F1D-2D43-A8E5-D8BD4D7BADF3}" srcOrd="3" destOrd="0" parTransId="{AE525214-60BF-8046-A181-60C2669FF759}" sibTransId="{7BEAFDC4-DDC3-9E48-BCEE-224E06BBA82B}"/>
    <dgm:cxn modelId="{2B22FA9B-0E7D-5C42-BB8C-395A8AE059A7}" srcId="{9C32DD0C-4EE8-A142-98DC-6103E6285716}" destId="{5737A903-CAE3-FC47-A814-11543E9852AB}" srcOrd="1" destOrd="0" parTransId="{3837E159-CB6A-C149-9BA9-AEC8CBA7AD11}" sibTransId="{DE60CB0B-B4AF-BB48-8A18-AC7C7DD752EE}"/>
    <dgm:cxn modelId="{E2EDA3C8-544B-134C-BA81-770C433443C2}" type="presOf" srcId="{9D95787A-5006-9245-8677-87227C8F8259}" destId="{90B2FF99-AC0D-204F-B4D0-CBCB25BFD97A}" srcOrd="1" destOrd="2" presId="urn:microsoft.com/office/officeart/2005/8/layout/cycle4"/>
    <dgm:cxn modelId="{C2DB5E6B-E7F8-9446-B31C-5AEB53A15345}" type="presOf" srcId="{6FB84B55-5E8C-C247-9F14-1ED38AFEE620}" destId="{C36C8393-3365-5F42-AB83-F031D8993FDF}" srcOrd="1" destOrd="0" presId="urn:microsoft.com/office/officeart/2005/8/layout/cycle4"/>
    <dgm:cxn modelId="{C8B72720-62FB-F94B-A8BD-1026CA4F0EBE}" type="presOf" srcId="{B65A1BE9-205D-E140-A20A-FDBFD3C6F52B}" destId="{8A9D6B29-0131-7D44-8839-41574D24F94C}" srcOrd="1" destOrd="2" presId="urn:microsoft.com/office/officeart/2005/8/layout/cycle4"/>
    <dgm:cxn modelId="{2D97E29B-3E33-5640-8878-F167345D5A6E}" type="presOf" srcId="{5CB94DE5-F16E-5843-943C-A4852D1BE61D}" destId="{E4CC3745-7A15-0A4E-8AC0-1C5AE7F8BA59}" srcOrd="0" destOrd="0" presId="urn:microsoft.com/office/officeart/2005/8/layout/cycle4"/>
    <dgm:cxn modelId="{9A85C82F-EAF6-564B-B7DA-E7ED9CC094A4}" srcId="{F429B513-7466-DF43-A694-52D280A58CB8}" destId="{B2780F2C-2776-5E40-A884-AD3ADF664650}" srcOrd="2" destOrd="0" parTransId="{BAD61337-4656-B543-9C28-A1C67F0A5742}" sibTransId="{3F886A7B-5825-E745-BAA1-BEED748A6CAE}"/>
    <dgm:cxn modelId="{AA5A90ED-1302-3947-98EA-6E55C6A3172C}" type="presOf" srcId="{308D3951-84A2-7A4C-BAB5-9EB920B31C84}" destId="{659CA650-F883-7744-A447-141B2B516168}" srcOrd="0" destOrd="2" presId="urn:microsoft.com/office/officeart/2005/8/layout/cycle4"/>
    <dgm:cxn modelId="{18C81759-2EE7-4240-9D31-1568C029F80A}" type="presOf" srcId="{5737A903-CAE3-FC47-A814-11543E9852AB}" destId="{90B2FF99-AC0D-204F-B4D0-CBCB25BFD97A}" srcOrd="1" destOrd="1" presId="urn:microsoft.com/office/officeart/2005/8/layout/cycle4"/>
    <dgm:cxn modelId="{B0D739D1-9D29-1942-A7C0-C1AA975B9272}" type="presOf" srcId="{6EF226C2-3F1D-2D43-A8E5-D8BD4D7BADF3}" destId="{608F37A5-5A93-6948-9261-481694DDE847}" srcOrd="0" destOrd="3" presId="urn:microsoft.com/office/officeart/2005/8/layout/cycle4"/>
    <dgm:cxn modelId="{7542DC35-B1A2-F444-95CA-36C52865C5E7}" srcId="{5CB94DE5-F16E-5843-943C-A4852D1BE61D}" destId="{9C32DD0C-4EE8-A142-98DC-6103E6285716}" srcOrd="1" destOrd="0" parTransId="{D3F4DF4D-6FBA-E346-825F-BDFD69F84A7F}" sibTransId="{F7CFF3BC-3FB4-B543-B108-C25760A2D563}"/>
    <dgm:cxn modelId="{41C0AC48-C7EE-B44A-9196-376162315227}" srcId="{DBC6596F-6636-074C-9B26-11E2590E527B}" destId="{308D3951-84A2-7A4C-BAB5-9EB920B31C84}" srcOrd="2" destOrd="0" parTransId="{2BA0FB1D-3043-5341-97E7-447389BEF80A}" sibTransId="{C624C6F8-42CD-A149-BCF7-A694074D1843}"/>
    <dgm:cxn modelId="{C4AEB8B2-38F4-8245-97B5-CCFBEB9D6CBC}" type="presOf" srcId="{B2780F2C-2776-5E40-A884-AD3ADF664650}" destId="{C36C8393-3365-5F42-AB83-F031D8993FDF}" srcOrd="1" destOrd="2" presId="urn:microsoft.com/office/officeart/2005/8/layout/cycle4"/>
    <dgm:cxn modelId="{23D4A896-FC1E-8048-B129-372C1A05270E}" type="presOf" srcId="{EE7C1369-390D-504F-BD19-F991014459C9}" destId="{70949FB1-8011-3145-AACE-8A620ADAF8CB}" srcOrd="1" destOrd="1" presId="urn:microsoft.com/office/officeart/2005/8/layout/cycle4"/>
    <dgm:cxn modelId="{4995FF06-2BD3-D547-8262-B17B068224CB}" srcId="{DBC6596F-6636-074C-9B26-11E2590E527B}" destId="{9C1069A2-4CD6-1443-925F-2623F591E98E}" srcOrd="0" destOrd="0" parTransId="{06018934-EA59-8446-A3B4-3F2E91CA1886}" sibTransId="{CFBB3E4A-D0E1-864E-A9D3-85EAF43AC6CB}"/>
    <dgm:cxn modelId="{4A6F0DF5-0F0A-1745-9149-DD2FC1C68BF4}" srcId="{5CB94DE5-F16E-5843-943C-A4852D1BE61D}" destId="{DBC6596F-6636-074C-9B26-11E2590E527B}" srcOrd="3" destOrd="0" parTransId="{8B218FA8-3A48-2249-BA27-699309F833C6}" sibTransId="{0B50F35A-2E3B-4A4C-9019-4C1EE034725C}"/>
    <dgm:cxn modelId="{02F00414-618D-1B44-984B-9A8DF0A417CA}" type="presOf" srcId="{E8B24DB0-9D7B-ED4B-A834-A58FFE320B2B}" destId="{608F37A5-5A93-6948-9261-481694DDE847}" srcOrd="0" destOrd="0" presId="urn:microsoft.com/office/officeart/2005/8/layout/cycle4"/>
    <dgm:cxn modelId="{89CD60C4-F00E-3F42-A356-5FB3361B5E9F}" type="presOf" srcId="{EE7C1369-390D-504F-BD19-F991014459C9}" destId="{659CA650-F883-7744-A447-141B2B516168}" srcOrd="0" destOrd="1" presId="urn:microsoft.com/office/officeart/2005/8/layout/cycle4"/>
    <dgm:cxn modelId="{4EAADDC4-A3CD-C34F-A70E-71505757AD67}" type="presOf" srcId="{5737A903-CAE3-FC47-A814-11543E9852AB}" destId="{608F37A5-5A93-6948-9261-481694DDE847}" srcOrd="0" destOrd="1" presId="urn:microsoft.com/office/officeart/2005/8/layout/cycle4"/>
    <dgm:cxn modelId="{79FF8D26-8B36-AD40-A605-8BE3724B5FFB}" type="presOf" srcId="{DBC6596F-6636-074C-9B26-11E2590E527B}" destId="{53756DDB-2A89-8B43-993C-E9A51D0E7809}" srcOrd="0" destOrd="0" presId="urn:microsoft.com/office/officeart/2005/8/layout/cycle4"/>
    <dgm:cxn modelId="{219C2CAB-C7F2-F240-8D41-1D376A06F72E}" type="presOf" srcId="{940DCD63-F1AB-8940-87F2-BE93CBBDAAFF}" destId="{4441F25F-AA9B-1A4E-AF57-568570AC18B4}" srcOrd="0" destOrd="0" presId="urn:microsoft.com/office/officeart/2005/8/layout/cycle4"/>
    <dgm:cxn modelId="{A04986BF-1563-5443-AA60-1066117B17B6}" type="presOf" srcId="{B65A1BE9-205D-E140-A20A-FDBFD3C6F52B}" destId="{4441F25F-AA9B-1A4E-AF57-568570AC18B4}" srcOrd="0" destOrd="2" presId="urn:microsoft.com/office/officeart/2005/8/layout/cycle4"/>
    <dgm:cxn modelId="{2483D76C-D80D-A940-8058-2E9A8820129A}" type="presOf" srcId="{6EF226C2-3F1D-2D43-A8E5-D8BD4D7BADF3}" destId="{90B2FF99-AC0D-204F-B4D0-CBCB25BFD97A}" srcOrd="1" destOrd="3" presId="urn:microsoft.com/office/officeart/2005/8/layout/cycle4"/>
    <dgm:cxn modelId="{787513E4-BD6F-5946-9920-09A8658B6F06}" srcId="{025BE074-FD83-FF48-A84F-BADCA1AC36AB}" destId="{B65A1BE9-205D-E140-A20A-FDBFD3C6F52B}" srcOrd="2" destOrd="0" parTransId="{792A2080-6F73-9642-BC3E-441F8E7D3137}" sibTransId="{C8D6CC10-8672-B642-B49C-C8D496DCA7F9}"/>
    <dgm:cxn modelId="{05495A90-0F9B-674E-A81C-B7F8A981A79F}" srcId="{5CB94DE5-F16E-5843-943C-A4852D1BE61D}" destId="{025BE074-FD83-FF48-A84F-BADCA1AC36AB}" srcOrd="2" destOrd="0" parTransId="{610DBEA3-BACD-A74C-877A-E6EFF9159D42}" sibTransId="{7DDFC273-163D-C44A-A35A-C74B6BDC7D50}"/>
    <dgm:cxn modelId="{406AFE08-91A7-824D-94F7-08DD36DEBBF8}" srcId="{5CB94DE5-F16E-5843-943C-A4852D1BE61D}" destId="{F429B513-7466-DF43-A694-52D280A58CB8}" srcOrd="0" destOrd="0" parTransId="{EC8BEC32-6CF9-C043-8EB6-BBB36503CA1B}" sibTransId="{B1BB43FB-9779-9041-8195-B5F9806C5E6B}"/>
    <dgm:cxn modelId="{8853AF09-CA6A-FF47-AA7B-288658F96BC7}" srcId="{F429B513-7466-DF43-A694-52D280A58CB8}" destId="{6FB84B55-5E8C-C247-9F14-1ED38AFEE620}" srcOrd="0" destOrd="0" parTransId="{13A0F1D6-B967-8D46-ABB8-63DC49C0CB3D}" sibTransId="{56D765C1-F28E-1140-AD59-F2C9AE0264ED}"/>
    <dgm:cxn modelId="{1760E31C-4999-3441-9C47-C45998F6E1F2}" type="presOf" srcId="{A56D8A47-955A-8A47-95A4-35281520BC2E}" destId="{C36C8393-3365-5F42-AB83-F031D8993FDF}" srcOrd="1" destOrd="1" presId="urn:microsoft.com/office/officeart/2005/8/layout/cycle4"/>
    <dgm:cxn modelId="{4FE76441-239B-8F43-90F5-A6C3606A7BE6}" srcId="{9C32DD0C-4EE8-A142-98DC-6103E6285716}" destId="{9D95787A-5006-9245-8677-87227C8F8259}" srcOrd="2" destOrd="0" parTransId="{6E09C4E2-8CDC-5048-90D1-8D79F809F543}" sibTransId="{82E24B6C-5642-2642-8ED8-8F7F3EC2F0DB}"/>
    <dgm:cxn modelId="{8C568205-9B01-4B41-8A7B-7BA75B964D80}" srcId="{F429B513-7466-DF43-A694-52D280A58CB8}" destId="{A56D8A47-955A-8A47-95A4-35281520BC2E}" srcOrd="1" destOrd="0" parTransId="{0FE041E3-930B-4A40-BC27-420CB0F8B12A}" sibTransId="{EDB5E506-0445-3046-8FBF-B8726D67D6C1}"/>
    <dgm:cxn modelId="{CB1C5442-2BAA-0646-B9C9-534704D5BA8A}" type="presOf" srcId="{025BE074-FD83-FF48-A84F-BADCA1AC36AB}" destId="{F7E8273A-E530-4448-A570-21326B6BCD2A}" srcOrd="0" destOrd="0" presId="urn:microsoft.com/office/officeart/2005/8/layout/cycle4"/>
    <dgm:cxn modelId="{91C0AE3F-D70A-F141-A203-2EC01ACD30F0}" type="presOf" srcId="{56641A59-B68E-4040-A6A4-CCBA4E1C40BA}" destId="{8A9D6B29-0131-7D44-8839-41574D24F94C}" srcOrd="1" destOrd="1" presId="urn:microsoft.com/office/officeart/2005/8/layout/cycle4"/>
    <dgm:cxn modelId="{4FA98C61-14F9-DD4D-9A67-73136A7E29D0}" type="presOf" srcId="{E8B24DB0-9D7B-ED4B-A834-A58FFE320B2B}" destId="{90B2FF99-AC0D-204F-B4D0-CBCB25BFD97A}" srcOrd="1" destOrd="0" presId="urn:microsoft.com/office/officeart/2005/8/layout/cycle4"/>
    <dgm:cxn modelId="{B327F7F0-E1EA-0E41-BB36-38259A32F97F}" type="presOf" srcId="{6FB84B55-5E8C-C247-9F14-1ED38AFEE620}" destId="{F31F935A-2E41-B244-8903-B82B1928DA6D}" srcOrd="0" destOrd="0" presId="urn:microsoft.com/office/officeart/2005/8/layout/cycle4"/>
    <dgm:cxn modelId="{C5501F7F-5DA9-8C48-891E-C5362DF2B36C}" type="presOf" srcId="{56641A59-B68E-4040-A6A4-CCBA4E1C40BA}" destId="{4441F25F-AA9B-1A4E-AF57-568570AC18B4}" srcOrd="0" destOrd="1" presId="urn:microsoft.com/office/officeart/2005/8/layout/cycle4"/>
    <dgm:cxn modelId="{B447DF7E-BC7B-C549-B6ED-EC7CC467BF49}" type="presOf" srcId="{9C1069A2-4CD6-1443-925F-2623F591E98E}" destId="{70949FB1-8011-3145-AACE-8A620ADAF8CB}" srcOrd="1" destOrd="0" presId="urn:microsoft.com/office/officeart/2005/8/layout/cycle4"/>
    <dgm:cxn modelId="{C2167B8C-7560-0243-8EF1-426138913955}" type="presOf" srcId="{9C32DD0C-4EE8-A142-98DC-6103E6285716}" destId="{58365C13-5670-584A-A19F-CDAE8984F502}" srcOrd="0" destOrd="0" presId="urn:microsoft.com/office/officeart/2005/8/layout/cycle4"/>
    <dgm:cxn modelId="{3BE53CBE-EDDE-384C-8504-4590FA6E821B}" type="presOf" srcId="{F429B513-7466-DF43-A694-52D280A58CB8}" destId="{7F4275D2-1D3D-244B-B42F-81D99896BFDD}" srcOrd="0" destOrd="0" presId="urn:microsoft.com/office/officeart/2005/8/layout/cycle4"/>
    <dgm:cxn modelId="{A7BD2507-432F-4D47-9D0C-A53329D66DA6}" type="presOf" srcId="{B2780F2C-2776-5E40-A884-AD3ADF664650}" destId="{F31F935A-2E41-B244-8903-B82B1928DA6D}" srcOrd="0" destOrd="2" presId="urn:microsoft.com/office/officeart/2005/8/layout/cycle4"/>
    <dgm:cxn modelId="{D3A2812E-1060-FA48-A1C6-FBFCF5E5A0F6}" srcId="{025BE074-FD83-FF48-A84F-BADCA1AC36AB}" destId="{56641A59-B68E-4040-A6A4-CCBA4E1C40BA}" srcOrd="1" destOrd="0" parTransId="{B38831D5-6A8F-4540-8653-DFDF7A752366}" sibTransId="{60F34686-1903-2F42-B73B-C314A4F4843F}"/>
    <dgm:cxn modelId="{4218EC80-0114-6F42-85C9-92FFE48AD140}" type="presParOf" srcId="{E4CC3745-7A15-0A4E-8AC0-1C5AE7F8BA59}" destId="{DE8D2841-78E6-0A4F-9511-216CE1548A3D}" srcOrd="0" destOrd="0" presId="urn:microsoft.com/office/officeart/2005/8/layout/cycle4"/>
    <dgm:cxn modelId="{BF4CFA95-FEDC-4B4C-B4AC-3697AF7B150A}" type="presParOf" srcId="{DE8D2841-78E6-0A4F-9511-216CE1548A3D}" destId="{86569A5F-FDE4-274E-869C-EA82BB4894D5}" srcOrd="0" destOrd="0" presId="urn:microsoft.com/office/officeart/2005/8/layout/cycle4"/>
    <dgm:cxn modelId="{739DF5C9-2820-6949-9A08-1CEDC5062C65}" type="presParOf" srcId="{86569A5F-FDE4-274E-869C-EA82BB4894D5}" destId="{F31F935A-2E41-B244-8903-B82B1928DA6D}" srcOrd="0" destOrd="0" presId="urn:microsoft.com/office/officeart/2005/8/layout/cycle4"/>
    <dgm:cxn modelId="{699DEA20-8321-4A43-8D9B-352622EB891E}" type="presParOf" srcId="{86569A5F-FDE4-274E-869C-EA82BB4894D5}" destId="{C36C8393-3365-5F42-AB83-F031D8993FDF}" srcOrd="1" destOrd="0" presId="urn:microsoft.com/office/officeart/2005/8/layout/cycle4"/>
    <dgm:cxn modelId="{719763B8-BA68-A648-A3A7-7F7E892B6020}" type="presParOf" srcId="{DE8D2841-78E6-0A4F-9511-216CE1548A3D}" destId="{6BCD9355-752D-FF40-B76A-3B7E8F72D34F}" srcOrd="1" destOrd="0" presId="urn:microsoft.com/office/officeart/2005/8/layout/cycle4"/>
    <dgm:cxn modelId="{D41484CA-44A3-3F4B-A96B-99497403CD05}" type="presParOf" srcId="{6BCD9355-752D-FF40-B76A-3B7E8F72D34F}" destId="{608F37A5-5A93-6948-9261-481694DDE847}" srcOrd="0" destOrd="0" presId="urn:microsoft.com/office/officeart/2005/8/layout/cycle4"/>
    <dgm:cxn modelId="{A2BF5B72-C016-E24D-9777-48183C151D5B}" type="presParOf" srcId="{6BCD9355-752D-FF40-B76A-3B7E8F72D34F}" destId="{90B2FF99-AC0D-204F-B4D0-CBCB25BFD97A}" srcOrd="1" destOrd="0" presId="urn:microsoft.com/office/officeart/2005/8/layout/cycle4"/>
    <dgm:cxn modelId="{2804DE04-B463-D441-84A6-9FF12A689423}" type="presParOf" srcId="{DE8D2841-78E6-0A4F-9511-216CE1548A3D}" destId="{AD8870AE-12F1-DB4C-825B-0A0A78C5691C}" srcOrd="2" destOrd="0" presId="urn:microsoft.com/office/officeart/2005/8/layout/cycle4"/>
    <dgm:cxn modelId="{E8DEA59B-E471-2F4D-90BE-AD84317F1748}" type="presParOf" srcId="{AD8870AE-12F1-DB4C-825B-0A0A78C5691C}" destId="{4441F25F-AA9B-1A4E-AF57-568570AC18B4}" srcOrd="0" destOrd="0" presId="urn:microsoft.com/office/officeart/2005/8/layout/cycle4"/>
    <dgm:cxn modelId="{5173BEF9-FD2A-B24B-8C87-27EBED1BA172}" type="presParOf" srcId="{AD8870AE-12F1-DB4C-825B-0A0A78C5691C}" destId="{8A9D6B29-0131-7D44-8839-41574D24F94C}" srcOrd="1" destOrd="0" presId="urn:microsoft.com/office/officeart/2005/8/layout/cycle4"/>
    <dgm:cxn modelId="{C74FFF3A-AC17-A046-BF8F-C912D5CBE762}" type="presParOf" srcId="{DE8D2841-78E6-0A4F-9511-216CE1548A3D}" destId="{C8E9923C-13C1-9C48-AAAB-3B7475F2C521}" srcOrd="3" destOrd="0" presId="urn:microsoft.com/office/officeart/2005/8/layout/cycle4"/>
    <dgm:cxn modelId="{F1571323-300B-8E4B-9662-B296D65CDE44}" type="presParOf" srcId="{C8E9923C-13C1-9C48-AAAB-3B7475F2C521}" destId="{659CA650-F883-7744-A447-141B2B516168}" srcOrd="0" destOrd="0" presId="urn:microsoft.com/office/officeart/2005/8/layout/cycle4"/>
    <dgm:cxn modelId="{62D4D0F4-06D7-F34A-9D5B-0ABC34152913}" type="presParOf" srcId="{C8E9923C-13C1-9C48-AAAB-3B7475F2C521}" destId="{70949FB1-8011-3145-AACE-8A620ADAF8CB}" srcOrd="1" destOrd="0" presId="urn:microsoft.com/office/officeart/2005/8/layout/cycle4"/>
    <dgm:cxn modelId="{BAB3CA6D-F94C-DB40-A44B-7142BD212F14}" type="presParOf" srcId="{DE8D2841-78E6-0A4F-9511-216CE1548A3D}" destId="{13365EA2-2B53-FD4F-A304-36FFCB5614E0}" srcOrd="4" destOrd="0" presId="urn:microsoft.com/office/officeart/2005/8/layout/cycle4"/>
    <dgm:cxn modelId="{F847C7E5-2D02-4146-9B1A-5CC63A9C0471}" type="presParOf" srcId="{E4CC3745-7A15-0A4E-8AC0-1C5AE7F8BA59}" destId="{43C48441-346D-644F-8112-5B7D37B68E68}" srcOrd="1" destOrd="0" presId="urn:microsoft.com/office/officeart/2005/8/layout/cycle4"/>
    <dgm:cxn modelId="{D0871715-0281-464C-B89F-BDF76D5F9636}" type="presParOf" srcId="{43C48441-346D-644F-8112-5B7D37B68E68}" destId="{7F4275D2-1D3D-244B-B42F-81D99896BFDD}" srcOrd="0" destOrd="0" presId="urn:microsoft.com/office/officeart/2005/8/layout/cycle4"/>
    <dgm:cxn modelId="{1F19ABA7-CFBA-F349-8088-1E0AC709E060}" type="presParOf" srcId="{43C48441-346D-644F-8112-5B7D37B68E68}" destId="{58365C13-5670-584A-A19F-CDAE8984F502}" srcOrd="1" destOrd="0" presId="urn:microsoft.com/office/officeart/2005/8/layout/cycle4"/>
    <dgm:cxn modelId="{AA18239D-7AB5-F949-8F8B-EEC88CEAD802}" type="presParOf" srcId="{43C48441-346D-644F-8112-5B7D37B68E68}" destId="{F7E8273A-E530-4448-A570-21326B6BCD2A}" srcOrd="2" destOrd="0" presId="urn:microsoft.com/office/officeart/2005/8/layout/cycle4"/>
    <dgm:cxn modelId="{98469BDF-1A60-EC41-B8F6-FDA45EB279FB}" type="presParOf" srcId="{43C48441-346D-644F-8112-5B7D37B68E68}" destId="{53756DDB-2A89-8B43-993C-E9A51D0E7809}" srcOrd="3" destOrd="0" presId="urn:microsoft.com/office/officeart/2005/8/layout/cycle4"/>
    <dgm:cxn modelId="{4AE12955-6456-5445-A0F5-818BE14B50E8}" type="presParOf" srcId="{43C48441-346D-644F-8112-5B7D37B68E68}" destId="{CFB00A94-FD49-BA4D-9773-67821B429A96}" srcOrd="4" destOrd="0" presId="urn:microsoft.com/office/officeart/2005/8/layout/cycle4"/>
    <dgm:cxn modelId="{57B04652-E2F8-4145-8814-874624908DAD}" type="presParOf" srcId="{E4CC3745-7A15-0A4E-8AC0-1C5AE7F8BA59}" destId="{EA61AF4C-18A6-524C-87ED-3F9730BFEC85}" srcOrd="2" destOrd="0" presId="urn:microsoft.com/office/officeart/2005/8/layout/cycle4"/>
    <dgm:cxn modelId="{076E7FE4-9326-8440-86CE-46D1410C08E2}" type="presParOf" srcId="{E4CC3745-7A15-0A4E-8AC0-1C5AE7F8BA59}" destId="{55E2AB53-A41D-324C-92A7-47D68B6D9FC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1F25F-AA9B-1A4E-AF57-568570AC18B4}">
      <dsp:nvSpPr>
        <dsp:cNvPr id="0" name=""/>
        <dsp:cNvSpPr/>
      </dsp:nvSpPr>
      <dsp:spPr>
        <a:xfrm>
          <a:off x="4907394" y="3683253"/>
          <a:ext cx="2675775" cy="1733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新技术讨论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行业趋势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产品和应用场景</a:t>
          </a:r>
          <a:endParaRPr lang="en-US" sz="1600" kern="1200" dirty="0"/>
        </a:p>
      </dsp:txBody>
      <dsp:txXfrm>
        <a:off x="5748202" y="4154652"/>
        <a:ext cx="1796892" cy="1223822"/>
      </dsp:txXfrm>
    </dsp:sp>
    <dsp:sp modelId="{659CA650-F883-7744-A447-141B2B516168}">
      <dsp:nvSpPr>
        <dsp:cNvPr id="0" name=""/>
        <dsp:cNvSpPr/>
      </dsp:nvSpPr>
      <dsp:spPr>
        <a:xfrm>
          <a:off x="541654" y="3683253"/>
          <a:ext cx="2675775" cy="1733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本地周末分享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本地工作日分享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异地分享</a:t>
          </a:r>
          <a:endParaRPr lang="en-US" sz="1600" kern="1200" dirty="0"/>
        </a:p>
      </dsp:txBody>
      <dsp:txXfrm>
        <a:off x="579729" y="4154652"/>
        <a:ext cx="1796892" cy="1223822"/>
      </dsp:txXfrm>
    </dsp:sp>
    <dsp:sp modelId="{608F37A5-5A93-6948-9261-481694DDE847}">
      <dsp:nvSpPr>
        <dsp:cNvPr id="0" name=""/>
        <dsp:cNvSpPr/>
      </dsp:nvSpPr>
      <dsp:spPr>
        <a:xfrm>
          <a:off x="4907394" y="0"/>
          <a:ext cx="2675775" cy="1733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QQ</a:t>
          </a:r>
          <a:r>
            <a:rPr lang="zh-CN" altLang="en-US" sz="1600" kern="1200" dirty="0" smtClean="0"/>
            <a:t>群 </a:t>
          </a:r>
          <a:r>
            <a:rPr lang="en-US" altLang="en-US" sz="1600" kern="1200" dirty="0" smtClean="0"/>
            <a:t>559649971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微信群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公众号</a:t>
          </a:r>
          <a:endParaRPr lang="en-US" sz="1600" kern="1200" dirty="0"/>
        </a:p>
        <a:p>
          <a:pPr marL="171450" lvl="1" indent="-171450" algn="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err="1" smtClean="0"/>
            <a:t>Github</a:t>
          </a:r>
          <a:endParaRPr lang="en-US" sz="1600" kern="1200" dirty="0"/>
        </a:p>
      </dsp:txBody>
      <dsp:txXfrm>
        <a:off x="5748202" y="38075"/>
        <a:ext cx="1796892" cy="1223822"/>
      </dsp:txXfrm>
    </dsp:sp>
    <dsp:sp modelId="{F31F935A-2E41-B244-8903-B82B1928DA6D}">
      <dsp:nvSpPr>
        <dsp:cNvPr id="0" name=""/>
        <dsp:cNvSpPr/>
      </dsp:nvSpPr>
      <dsp:spPr>
        <a:xfrm>
          <a:off x="541654" y="0"/>
          <a:ext cx="2675775" cy="17332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文章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视频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直播</a:t>
          </a:r>
          <a:endParaRPr lang="en-US" sz="1600" kern="1200" dirty="0"/>
        </a:p>
      </dsp:txBody>
      <dsp:txXfrm>
        <a:off x="579729" y="38075"/>
        <a:ext cx="1796892" cy="1223822"/>
      </dsp:txXfrm>
    </dsp:sp>
    <dsp:sp modelId="{7F4275D2-1D3D-244B-B42F-81D99896BFDD}">
      <dsp:nvSpPr>
        <dsp:cNvPr id="0" name=""/>
        <dsp:cNvSpPr/>
      </dsp:nvSpPr>
      <dsp:spPr>
        <a:xfrm>
          <a:off x="1662880" y="308743"/>
          <a:ext cx="2345366" cy="234536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线上传播</a:t>
          </a:r>
          <a:endParaRPr lang="en-US" sz="3700" kern="1200" dirty="0"/>
        </a:p>
      </dsp:txBody>
      <dsp:txXfrm>
        <a:off x="2349822" y="995685"/>
        <a:ext cx="1658424" cy="1658424"/>
      </dsp:txXfrm>
    </dsp:sp>
    <dsp:sp modelId="{58365C13-5670-584A-A19F-CDAE8984F502}">
      <dsp:nvSpPr>
        <dsp:cNvPr id="0" name=""/>
        <dsp:cNvSpPr/>
      </dsp:nvSpPr>
      <dsp:spPr>
        <a:xfrm rot="5400000">
          <a:off x="4116578" y="308743"/>
          <a:ext cx="2345366" cy="234536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社区运营</a:t>
          </a:r>
          <a:endParaRPr lang="en-US" sz="3700" kern="1200" dirty="0"/>
        </a:p>
      </dsp:txBody>
      <dsp:txXfrm rot="-5400000">
        <a:off x="4116578" y="995685"/>
        <a:ext cx="1658424" cy="1658424"/>
      </dsp:txXfrm>
    </dsp:sp>
    <dsp:sp modelId="{F7E8273A-E530-4448-A570-21326B6BCD2A}">
      <dsp:nvSpPr>
        <dsp:cNvPr id="0" name=""/>
        <dsp:cNvSpPr/>
      </dsp:nvSpPr>
      <dsp:spPr>
        <a:xfrm rot="10800000">
          <a:off x="4116578" y="2762440"/>
          <a:ext cx="2345366" cy="234536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定期活动</a:t>
          </a:r>
          <a:endParaRPr lang="en-US" sz="3700" kern="1200" dirty="0"/>
        </a:p>
      </dsp:txBody>
      <dsp:txXfrm rot="10800000">
        <a:off x="4116578" y="2762440"/>
        <a:ext cx="1658424" cy="1658424"/>
      </dsp:txXfrm>
    </dsp:sp>
    <dsp:sp modelId="{53756DDB-2A89-8B43-993C-E9A51D0E7809}">
      <dsp:nvSpPr>
        <dsp:cNvPr id="0" name=""/>
        <dsp:cNvSpPr/>
      </dsp:nvSpPr>
      <dsp:spPr>
        <a:xfrm rot="16200000">
          <a:off x="1662880" y="2762440"/>
          <a:ext cx="2345366" cy="234536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 smtClean="0"/>
            <a:t>线下分享</a:t>
          </a:r>
          <a:endParaRPr lang="en-US" sz="3700" kern="1200" dirty="0"/>
        </a:p>
      </dsp:txBody>
      <dsp:txXfrm rot="5400000">
        <a:off x="2349822" y="2762440"/>
        <a:ext cx="1658424" cy="1658424"/>
      </dsp:txXfrm>
    </dsp:sp>
    <dsp:sp modelId="{EA61AF4C-18A6-524C-87ED-3F9730BFEC85}">
      <dsp:nvSpPr>
        <dsp:cNvPr id="0" name=""/>
        <dsp:cNvSpPr/>
      </dsp:nvSpPr>
      <dsp:spPr>
        <a:xfrm>
          <a:off x="3657525" y="2220785"/>
          <a:ext cx="809774" cy="70415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E2AB53-A41D-324C-92A7-47D68B6D9FCF}">
      <dsp:nvSpPr>
        <dsp:cNvPr id="0" name=""/>
        <dsp:cNvSpPr/>
      </dsp:nvSpPr>
      <dsp:spPr>
        <a:xfrm rot="10800000">
          <a:off x="3657525" y="2491613"/>
          <a:ext cx="809774" cy="70415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5576A-709F-9940-AC7A-1280F7EF0E08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C7BD9-794C-064B-9B05-90BE3ED18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95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8063-E00F-4B6F-8DD3-A57C8AA0D2D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EA15A-0144-4AF2-8D6E-E29A26CB5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5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EA15A-0144-4AF2-8D6E-E29A26CB53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44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区块链是一种不可篡改的分布式数据库，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数据由区块按时间顺序链接而成，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每个区块保存了一个时间段内的所有交易记录。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EA15A-0144-4AF2-8D6E-E29A26CB53D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4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713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981051" y="0"/>
            <a:ext cx="5616624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1154" y="0"/>
            <a:ext cx="182124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597352"/>
            <a:ext cx="12180399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5841591" y="6470436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chemeClr val="accent5">
                    <a:lumMod val="7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1731" y="534166"/>
            <a:ext cx="500048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1891" y="10137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区块链学堂介绍</a:t>
            </a:r>
            <a:endParaRPr lang="zh-CN" altLang="en-US" sz="1800" b="1" dirty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531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4" b="7957"/>
          <a:stretch/>
        </p:blipFill>
        <p:spPr bwMode="auto">
          <a:xfrm>
            <a:off x="0" y="17240"/>
            <a:ext cx="12229441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" y="-1"/>
            <a:ext cx="12187238" cy="6858001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2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12011154" y="0"/>
            <a:ext cx="182124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597352"/>
            <a:ext cx="12180399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5841591" y="6470436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chemeClr val="accent5">
                    <a:lumMod val="7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1731" y="534166"/>
            <a:ext cx="500048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1891" y="101376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b="1" dirty="0" err="1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Int</a:t>
            </a:r>
            <a:r>
              <a:rPr lang="zh-CN" altLang="en-US" sz="1800" b="1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和数组</a:t>
            </a:r>
            <a:endParaRPr lang="en-US" altLang="zh-CN" sz="1800" b="1" dirty="0" smtClean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6"/>
          <p:cNvSpPr/>
          <p:nvPr userDrawn="1"/>
        </p:nvSpPr>
        <p:spPr>
          <a:xfrm>
            <a:off x="609363" y="0"/>
            <a:ext cx="5760639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575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981051" y="0"/>
            <a:ext cx="53645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1154" y="0"/>
            <a:ext cx="182124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597352"/>
            <a:ext cx="12180399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5841591" y="6470436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chemeClr val="accent5">
                    <a:lumMod val="7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1731" y="534166"/>
            <a:ext cx="500048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1891" y="101376"/>
            <a:ext cx="1749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800" b="1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String</a:t>
            </a:r>
            <a:r>
              <a:rPr lang="zh-CN" altLang="en-US" sz="1800" b="1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800" b="1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Bytes</a:t>
            </a:r>
            <a:endParaRPr lang="zh-CN" altLang="en-US" sz="1800" b="1" dirty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72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981051" y="0"/>
            <a:ext cx="53645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1154" y="0"/>
            <a:ext cx="182124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597352"/>
            <a:ext cx="12180399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5841591" y="6470436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chemeClr val="accent5">
                    <a:lumMod val="7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1731" y="534166"/>
            <a:ext cx="500048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1891" y="101376"/>
            <a:ext cx="1568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枚举和</a:t>
            </a:r>
            <a:r>
              <a:rPr lang="en-US" altLang="zh-CN" sz="1800" b="1" dirty="0" err="1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Struct</a:t>
            </a:r>
            <a:endParaRPr lang="zh-CN" altLang="en-US" sz="1800" b="1" dirty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692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讲师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37035" y="0"/>
            <a:ext cx="1701131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zh-CN" altLang="en-US" sz="2800" b="1" kern="120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讲师简介</a:t>
            </a:r>
            <a:endParaRPr lang="zh-CN" altLang="en-US" sz="2800" b="1" kern="12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011154" y="0"/>
            <a:ext cx="182124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0" y="6597352"/>
            <a:ext cx="12180399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5841591" y="6470436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chemeClr val="accent5">
                    <a:lumMod val="7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 flipH="1">
            <a:off x="7101731" y="534166"/>
            <a:ext cx="5000485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197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276325"/>
            <a:ext cx="12192000" cy="81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953159" y="1838800"/>
            <a:ext cx="16561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同心圆 14"/>
          <p:cNvSpPr/>
          <p:nvPr userDrawn="1"/>
        </p:nvSpPr>
        <p:spPr>
          <a:xfrm>
            <a:off x="1398029" y="1571358"/>
            <a:ext cx="2750874" cy="2750874"/>
          </a:xfrm>
          <a:prstGeom prst="donut">
            <a:avLst>
              <a:gd name="adj" fmla="val 16014"/>
            </a:avLst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 latinLnBrk="1"/>
            <a:endParaRPr lang="zh-CN" altLang="en-US" sz="2000" i="0" smtClean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158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405" y="1122363"/>
            <a:ext cx="9140429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405" y="3602038"/>
            <a:ext cx="914042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9"/>
            </a:lvl1pPr>
            <a:lvl2pPr marL="457017" indent="0" algn="ctr">
              <a:buNone/>
              <a:defRPr sz="1999"/>
            </a:lvl2pPr>
            <a:lvl3pPr marL="914034" indent="0" algn="ctr">
              <a:buNone/>
              <a:defRPr sz="1799"/>
            </a:lvl3pPr>
            <a:lvl4pPr marL="1371051" indent="0" algn="ctr">
              <a:buNone/>
              <a:defRPr sz="1599"/>
            </a:lvl4pPr>
            <a:lvl5pPr marL="1828068" indent="0" algn="ctr">
              <a:buNone/>
              <a:defRPr sz="1599"/>
            </a:lvl5pPr>
            <a:lvl6pPr marL="2285086" indent="0" algn="ctr">
              <a:buNone/>
              <a:defRPr sz="1599"/>
            </a:lvl6pPr>
            <a:lvl7pPr marL="2742103" indent="0" algn="ctr">
              <a:buNone/>
              <a:defRPr sz="1599"/>
            </a:lvl7pPr>
            <a:lvl8pPr marL="3199120" indent="0" algn="ctr">
              <a:buNone/>
              <a:defRPr sz="1599"/>
            </a:lvl8pPr>
            <a:lvl9pPr marL="3656137" indent="0" algn="ctr">
              <a:buNone/>
              <a:defRPr sz="1599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7872" y="6356351"/>
            <a:ext cx="2742129" cy="365125"/>
          </a:xfrm>
          <a:prstGeom prst="rect">
            <a:avLst/>
          </a:prstGeom>
        </p:spPr>
        <p:txBody>
          <a:bodyPr/>
          <a:lstStyle/>
          <a:p>
            <a:fld id="{8AD68118-EA12-42AA-AA5E-D58EA21AF3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7023" y="6356351"/>
            <a:ext cx="4113193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7237" y="6356351"/>
            <a:ext cx="2742129" cy="365125"/>
          </a:xfrm>
          <a:prstGeom prst="rect">
            <a:avLst/>
          </a:prstGeom>
        </p:spPr>
        <p:txBody>
          <a:bodyPr/>
          <a:lstStyle/>
          <a:p>
            <a:fld id="{319DAEEB-CBBA-4080-BDE9-982CCE96216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0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363" y="274638"/>
            <a:ext cx="1096851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363" y="1600202"/>
            <a:ext cx="1096851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363" y="6356352"/>
            <a:ext cx="28436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33BD4-2AC8-48E4-853A-1FDA0C57337A}" type="datetimeFigureOut">
              <a:rPr lang="zh-CN" altLang="en-US" smtClean="0"/>
              <a:t>17/3/30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3973" y="6356352"/>
            <a:ext cx="3859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4188" y="6356352"/>
            <a:ext cx="28436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29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61" r:id="rId5"/>
    <p:sldLayoutId id="2147483662" r:id="rId6"/>
    <p:sldLayoutId id="2147483653" r:id="rId7"/>
    <p:sldLayoutId id="2147483658" r:id="rId8"/>
    <p:sldLayoutId id="2147483663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remix.ethereum.org/" TargetMode="External"/><Relationship Id="rId3" Type="http://schemas.openxmlformats.org/officeDocument/2006/relationships/hyperlink" Target="https://github.com/ethereum/browser-solidit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ethchinese.com/?p=757" TargetMode="Externa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ethchinese.com/?p=765" TargetMode="Externa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ethchinese.com/?p=851" TargetMode="Externa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ethchinese.com/?p=85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ethchinese.com/?p=1022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ethchinese.com/?p=104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ethchinese.com/?p=1044" TargetMode="Externa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ethchinese.com/?p=1047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hchinese.com/" TargetMode="External"/><Relationship Id="rId4" Type="http://schemas.openxmlformats.org/officeDocument/2006/relationships/hyperlink" Target="mailto:lin.chen@aethercoder.com" TargetMode="External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s://en.wikipedia.org/wiki/Blockchain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4" t="383"/>
          <a:stretch/>
        </p:blipFill>
        <p:spPr bwMode="auto">
          <a:xfrm>
            <a:off x="0" y="26285"/>
            <a:ext cx="5781027" cy="683171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437435" y="1709918"/>
            <a:ext cx="7056783" cy="2083153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494218" y="2060848"/>
            <a:ext cx="693019" cy="20831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63696" y="2532203"/>
            <a:ext cx="338429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第三期：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Solidity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基本类型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188632" y="1848222"/>
            <a:ext cx="3767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区块链学堂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40030" y="2940841"/>
            <a:ext cx="1224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码以科技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陈琳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6951" y="373564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区块链学堂线下交流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87" y="4254490"/>
            <a:ext cx="2605038" cy="25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019" y="139954"/>
            <a:ext cx="529343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 如何连接以太坊客户端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3" y="1556792"/>
            <a:ext cx="8521700" cy="2247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653" y="1052736"/>
            <a:ext cx="436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目前的连接以太坊的方式，主流为</a:t>
            </a:r>
            <a:r>
              <a:rPr lang="en-US" altLang="zh-CN" dirty="0" smtClean="0"/>
              <a:t>web3.js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3059" y="116632"/>
            <a:ext cx="396845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第三章：</a:t>
            </a:r>
            <a:r>
              <a:rPr lang="en-US" altLang="zh-CN" sz="2800" dirty="0" smtClean="0">
                <a:solidFill>
                  <a:schemeClr val="bg1"/>
                </a:solidFill>
              </a:rPr>
              <a:t>Browser-solidity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3059" y="1268760"/>
            <a:ext cx="83644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Browser-solidity: </a:t>
            </a:r>
            <a:r>
              <a:rPr lang="zh-CN" altLang="en-US" sz="2800" dirty="0" smtClean="0"/>
              <a:t>一个</a:t>
            </a:r>
            <a:r>
              <a:rPr lang="en-US" altLang="zh-CN" sz="2800" dirty="0" smtClean="0"/>
              <a:t>solidity</a:t>
            </a:r>
            <a:r>
              <a:rPr lang="zh-CN" altLang="en-US" sz="2800" dirty="0" smtClean="0"/>
              <a:t>语言的在线编程</a:t>
            </a:r>
            <a:r>
              <a:rPr lang="en-US" altLang="zh-CN" sz="2800" dirty="0" smtClean="0"/>
              <a:t>IDE</a:t>
            </a:r>
          </a:p>
          <a:p>
            <a:r>
              <a:rPr lang="zh-CN" altLang="en-US" sz="2800" dirty="0" smtClean="0"/>
              <a:t>官网地址：</a:t>
            </a:r>
            <a:r>
              <a:rPr lang="en-US" sz="2800" dirty="0">
                <a:hlinkClick r:id="rId2"/>
              </a:rPr>
              <a:t>https://remix.ethereum.org</a:t>
            </a:r>
            <a:endParaRPr lang="en-US" altLang="zh-CN" sz="2800" dirty="0" smtClean="0"/>
          </a:p>
          <a:p>
            <a:r>
              <a:rPr lang="en-US" altLang="zh-CN" sz="2800" dirty="0" err="1" smtClean="0"/>
              <a:t>Github</a:t>
            </a:r>
            <a:r>
              <a:rPr lang="zh-CN" altLang="en-US" sz="2800" dirty="0" smtClean="0"/>
              <a:t>：</a:t>
            </a:r>
            <a:r>
              <a:rPr lang="en-US" altLang="zh-CN" sz="2800" dirty="0">
                <a:hlinkClick r:id="rId3"/>
              </a:rPr>
              <a:t>https://</a:t>
            </a:r>
            <a:r>
              <a:rPr lang="en-US" altLang="zh-CN" sz="2800" dirty="0" smtClean="0">
                <a:hlinkClick r:id="rId3"/>
              </a:rPr>
              <a:t>github.com/ethereum/browser-solidity</a:t>
            </a:r>
            <a:endParaRPr lang="en-US" altLang="zh-CN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92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3059" y="116632"/>
            <a:ext cx="433952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第三章：</a:t>
            </a:r>
            <a:r>
              <a:rPr lang="en-US" altLang="zh-CN" sz="2800" dirty="0" smtClean="0">
                <a:solidFill>
                  <a:schemeClr val="bg1"/>
                </a:solidFill>
              </a:rPr>
              <a:t>Browser</a:t>
            </a:r>
            <a:r>
              <a:rPr lang="zh-CN" altLang="en-US" sz="2800" dirty="0" smtClean="0">
                <a:solidFill>
                  <a:schemeClr val="bg1"/>
                </a:solidFill>
              </a:rPr>
              <a:t> 基本功能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8207" y="837292"/>
            <a:ext cx="84180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hlinkClick r:id="rId2"/>
              </a:rPr>
              <a:t>区块链学堂文章：</a:t>
            </a: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://www.ethchinese.com/?</a:t>
            </a:r>
            <a:r>
              <a:rPr lang="en-US" sz="2800" dirty="0" smtClean="0">
                <a:hlinkClick r:id="rId2"/>
              </a:rPr>
              <a:t>p=757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47" y="1349895"/>
            <a:ext cx="4889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043" y="1006279"/>
            <a:ext cx="9051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Browser-solidity</a:t>
            </a:r>
            <a:r>
              <a:rPr lang="zh-CN" altLang="en-US" sz="2800" dirty="0" smtClean="0"/>
              <a:t> 右侧：</a:t>
            </a:r>
            <a:r>
              <a:rPr lang="en-US" altLang="zh-CN" sz="2800" dirty="0">
                <a:hlinkClick r:id="rId2"/>
              </a:rPr>
              <a:t>http://www.ethchinese.com/?</a:t>
            </a:r>
            <a:r>
              <a:rPr lang="en-US" altLang="zh-CN" sz="2800" dirty="0" smtClean="0">
                <a:hlinkClick r:id="rId2"/>
              </a:rPr>
              <a:t>p=765</a:t>
            </a:r>
            <a:endParaRPr lang="en-US" altLang="zh-CN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59" y="2201362"/>
            <a:ext cx="7315200" cy="3340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1051" y="165435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增加</a:t>
            </a:r>
            <a:r>
              <a:rPr lang="zh-CN" altLang="en-US" sz="2000" smtClean="0"/>
              <a:t>一个构造函数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053059" y="116632"/>
            <a:ext cx="362137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第三章：</a:t>
            </a:r>
            <a:r>
              <a:rPr lang="en-US" altLang="zh-CN" sz="2800" dirty="0" smtClean="0">
                <a:solidFill>
                  <a:schemeClr val="bg1"/>
                </a:solidFill>
              </a:rPr>
              <a:t>Browser</a:t>
            </a:r>
            <a:r>
              <a:rPr lang="zh-CN" altLang="en-US" sz="2800" dirty="0" smtClean="0">
                <a:solidFill>
                  <a:schemeClr val="bg1"/>
                </a:solidFill>
              </a:rPr>
              <a:t> 右侧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3059" y="116632"/>
            <a:ext cx="52663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第三章</a:t>
            </a:r>
            <a:r>
              <a:rPr lang="zh-CN" altLang="en-US" sz="2800" dirty="0" smtClean="0">
                <a:solidFill>
                  <a:schemeClr val="bg1"/>
                </a:solidFill>
              </a:rPr>
              <a:t>：</a:t>
            </a:r>
            <a:r>
              <a:rPr lang="en-US" altLang="zh-CN" sz="2800" dirty="0" smtClean="0">
                <a:solidFill>
                  <a:schemeClr val="bg1"/>
                </a:solidFill>
              </a:rPr>
              <a:t>Call</a:t>
            </a:r>
            <a:r>
              <a:rPr lang="zh-CN" altLang="en-US" sz="2800" dirty="0" smtClean="0">
                <a:solidFill>
                  <a:schemeClr val="bg1"/>
                </a:solidFill>
              </a:rPr>
              <a:t>和</a:t>
            </a:r>
            <a:r>
              <a:rPr lang="en-US" altLang="zh-CN" sz="2800" dirty="0" smtClean="0">
                <a:solidFill>
                  <a:schemeClr val="bg1"/>
                </a:solidFill>
              </a:rPr>
              <a:t>Transaction</a:t>
            </a:r>
            <a:r>
              <a:rPr lang="zh-CN" altLang="en-US" sz="2800" dirty="0" smtClean="0">
                <a:solidFill>
                  <a:schemeClr val="bg1"/>
                </a:solidFill>
              </a:rPr>
              <a:t>的情况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43" y="1052736"/>
            <a:ext cx="5588000" cy="2501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5027" y="3782854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FFF12"/>
                </a:solidFill>
                <a:latin typeface="AndaleMono" charset="0"/>
              </a:rPr>
              <a:t>demo_aaa.n.call</a:t>
            </a:r>
            <a:r>
              <a:rPr lang="en-US" dirty="0">
                <a:solidFill>
                  <a:srgbClr val="2FFF12"/>
                </a:solidFill>
                <a:latin typeface="AndaleMono" charset="0"/>
              </a:rPr>
              <a:t>()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3413" y="4174206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2FFF12"/>
                </a:solidFill>
                <a:latin typeface="AndaleMono" charset="0"/>
              </a:rPr>
              <a:t>demo_aaa.g.call</a:t>
            </a:r>
            <a:r>
              <a:rPr lang="en-US" dirty="0">
                <a:solidFill>
                  <a:srgbClr val="2FFF12"/>
                </a:solidFill>
                <a:latin typeface="AndaleMono" charset="0"/>
              </a:rPr>
              <a:t>()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5027" y="4543538"/>
            <a:ext cx="5667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9F914"/>
                </a:solidFill>
                <a:latin typeface="Helvetica Neue" charset="0"/>
              </a:rPr>
              <a:t>demo_aaa.g.sendTransaction</a:t>
            </a:r>
            <a:r>
              <a:rPr lang="en-US" dirty="0">
                <a:solidFill>
                  <a:srgbClr val="29F914"/>
                </a:solidFill>
                <a:latin typeface="Helvetica Neue" charset="0"/>
              </a:rPr>
              <a:t>({from: </a:t>
            </a:r>
            <a:r>
              <a:rPr lang="en-US" dirty="0" err="1">
                <a:solidFill>
                  <a:srgbClr val="29F914"/>
                </a:solidFill>
                <a:latin typeface="Helvetica Neue" charset="0"/>
              </a:rPr>
              <a:t>eth.accounts</a:t>
            </a:r>
            <a:r>
              <a:rPr lang="en-US" dirty="0">
                <a:solidFill>
                  <a:srgbClr val="29F914"/>
                </a:solidFill>
                <a:latin typeface="Helvetica Neue" charset="0"/>
              </a:rPr>
              <a:t>[0]})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3059" y="980728"/>
            <a:ext cx="100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区块链学堂</a:t>
            </a:r>
            <a:r>
              <a:rPr lang="en-US" altLang="zh-CN" sz="2800" dirty="0" smtClean="0"/>
              <a:t>-</a:t>
            </a:r>
            <a:r>
              <a:rPr lang="en-US" altLang="zh-CN" sz="2800" dirty="0" err="1" smtClean="0"/>
              <a:t>Int</a:t>
            </a:r>
            <a:r>
              <a:rPr lang="zh-CN" altLang="en-US" sz="2800" dirty="0" smtClean="0"/>
              <a:t>类型：</a:t>
            </a:r>
            <a:r>
              <a:rPr lang="en-US" altLang="zh-CN" sz="2800" dirty="0">
                <a:hlinkClick r:id="rId2"/>
              </a:rPr>
              <a:t>http://www.ethchinese.com/?</a:t>
            </a:r>
            <a:r>
              <a:rPr lang="en-US" altLang="zh-CN" sz="2800" dirty="0" smtClean="0">
                <a:hlinkClick r:id="rId2"/>
              </a:rPr>
              <a:t>p=851</a:t>
            </a:r>
            <a:endParaRPr lang="en-US" altLang="zh-CN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053059" y="116632"/>
            <a:ext cx="273504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Int</a:t>
            </a:r>
            <a:r>
              <a:rPr lang="zh-CN" altLang="en-US" sz="2800" dirty="0" smtClean="0">
                <a:solidFill>
                  <a:schemeClr val="bg1"/>
                </a:solidFill>
              </a:rPr>
              <a:t>类型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3059" y="1583214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简单的返回面积的合约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24" y="2276872"/>
            <a:ext cx="10970720" cy="33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3059" y="116632"/>
            <a:ext cx="460908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第一章：用</a:t>
            </a:r>
            <a:r>
              <a:rPr lang="en-US" altLang="zh-CN" sz="2800" dirty="0" smtClean="0">
                <a:solidFill>
                  <a:schemeClr val="bg1"/>
                </a:solidFill>
              </a:rPr>
              <a:t>For</a:t>
            </a:r>
            <a:r>
              <a:rPr lang="zh-CN" altLang="en-US" sz="2800" dirty="0" smtClean="0">
                <a:solidFill>
                  <a:schemeClr val="bg1"/>
                </a:solidFill>
              </a:rPr>
              <a:t>循环计算求和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019" y="1124744"/>
            <a:ext cx="512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简单计算</a:t>
            </a:r>
            <a:r>
              <a:rPr lang="en-US" altLang="zh-CN" sz="2800" dirty="0" smtClean="0"/>
              <a:t>1+2+3+…+n</a:t>
            </a:r>
            <a:r>
              <a:rPr lang="zh-CN" altLang="en-US" sz="2800" dirty="0" smtClean="0"/>
              <a:t>总和的算法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51" y="1647963"/>
            <a:ext cx="8247587" cy="415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846" y="188640"/>
            <a:ext cx="37753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第一章：添加测试代码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019" y="112474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添加一个测试代码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46" y="1647964"/>
            <a:ext cx="9034680" cy="45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846" y="188640"/>
            <a:ext cx="44935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第一章：计算斐波那契数列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20" y="908721"/>
            <a:ext cx="8064896" cy="4283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9" y="5328696"/>
            <a:ext cx="5918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659" y="5328696"/>
            <a:ext cx="5651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846" y="188640"/>
            <a:ext cx="345318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Int</a:t>
            </a:r>
            <a:r>
              <a:rPr lang="zh-CN" altLang="en-US" sz="2800" dirty="0" smtClean="0">
                <a:solidFill>
                  <a:schemeClr val="bg1"/>
                </a:solidFill>
              </a:rPr>
              <a:t>数组类型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9846" y="2006843"/>
            <a:ext cx="7200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1.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Int</a:t>
            </a:r>
            <a:r>
              <a:rPr lang="zh-CN" altLang="en-US" sz="2800" dirty="0" smtClean="0"/>
              <a:t>数组定义：</a:t>
            </a: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[] a;</a:t>
            </a:r>
          </a:p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 二维数组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[][]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b;</a:t>
            </a:r>
          </a:p>
          <a:p>
            <a:r>
              <a:rPr lang="en-US" altLang="zh-CN" sz="2800" dirty="0" smtClean="0"/>
              <a:t>3.</a:t>
            </a:r>
            <a:r>
              <a:rPr lang="zh-CN" altLang="en-US" sz="2800" dirty="0" smtClean="0"/>
              <a:t> 读取数组元素：</a:t>
            </a:r>
            <a:r>
              <a:rPr lang="en-US" altLang="zh-CN" sz="2800" dirty="0" smtClean="0"/>
              <a:t>x = a[0];   y = a[2]</a:t>
            </a:r>
          </a:p>
          <a:p>
            <a:r>
              <a:rPr lang="en-US" altLang="zh-CN" sz="2800" dirty="0" smtClean="0"/>
              <a:t>4.</a:t>
            </a:r>
            <a:r>
              <a:rPr lang="zh-CN" altLang="en-US" sz="2800" dirty="0" smtClean="0"/>
              <a:t> 数组方法：</a:t>
            </a:r>
            <a:r>
              <a:rPr lang="en-US" altLang="zh-CN" sz="2800" dirty="0" smtClean="0"/>
              <a:t>length</a:t>
            </a:r>
            <a:r>
              <a:rPr lang="zh-CN" altLang="en-US" sz="2800" dirty="0" smtClean="0"/>
              <a:t>；使用方式</a:t>
            </a:r>
            <a:r>
              <a:rPr lang="en-US" altLang="zh-CN" sz="2800" dirty="0" err="1" smtClean="0"/>
              <a:t>a.length</a:t>
            </a:r>
            <a:r>
              <a:rPr lang="en-US" altLang="zh-CN" sz="2800" dirty="0" smtClean="0"/>
              <a:t>;</a:t>
            </a:r>
          </a:p>
          <a:p>
            <a:r>
              <a:rPr lang="en-US" altLang="zh-CN" sz="2800" dirty="0" smtClean="0"/>
              <a:t>5.</a:t>
            </a:r>
            <a:r>
              <a:rPr lang="zh-CN" altLang="en-US" sz="2800" dirty="0" smtClean="0"/>
              <a:t> 数组方法：</a:t>
            </a:r>
            <a:r>
              <a:rPr lang="en-US" altLang="zh-CN" sz="2800" dirty="0" smtClean="0"/>
              <a:t>push;  </a:t>
            </a:r>
            <a:r>
              <a:rPr lang="zh-CN" altLang="en-US" sz="2800" dirty="0" smtClean="0"/>
              <a:t>使用方式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a.push</a:t>
            </a:r>
            <a:r>
              <a:rPr lang="en-US" altLang="zh-CN" sz="2800" dirty="0" smtClean="0"/>
              <a:t>(111)</a:t>
            </a:r>
          </a:p>
          <a:p>
            <a:endParaRPr lang="en-US" altLang="zh-CN" sz="2800" dirty="0" smtClean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19846" y="1052736"/>
            <a:ext cx="94615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区块链学堂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数组类型：</a:t>
            </a:r>
            <a:r>
              <a:rPr lang="en-US" altLang="zh-CN" sz="2800" dirty="0" smtClean="0">
                <a:hlinkClick r:id="rId2"/>
              </a:rPr>
              <a:t>http</a:t>
            </a:r>
            <a:r>
              <a:rPr lang="en-US" altLang="zh-CN" sz="2800" dirty="0">
                <a:hlinkClick r:id="rId2"/>
              </a:rPr>
              <a:t>://www.ethchinese.com/?</a:t>
            </a:r>
            <a:r>
              <a:rPr lang="en-US" altLang="zh-CN" sz="2800" dirty="0" smtClean="0">
                <a:hlinkClick r:id="rId2"/>
              </a:rPr>
              <a:t>p=853</a:t>
            </a:r>
            <a:endParaRPr lang="en-US" altLang="zh-CN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77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7535" y="948398"/>
            <a:ext cx="264687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姓名</a:t>
            </a:r>
            <a:r>
              <a:rPr lang="zh-CN" altLang="en-US" sz="24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：陈琳  </a:t>
            </a:r>
            <a:endParaRPr lang="en-US" altLang="zh-CN" sz="2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码以科技创始人</a:t>
            </a:r>
            <a:endParaRPr lang="en-US" altLang="zh-CN" sz="2400" kern="0" dirty="0" smtClean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区块链学堂创始人</a:t>
            </a:r>
            <a:endParaRPr lang="en-US" altLang="zh-CN" sz="2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89259" y="955521"/>
            <a:ext cx="3945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爱好：看</a:t>
            </a:r>
            <a:r>
              <a:rPr lang="zh-CN" altLang="en-US" sz="2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书</a:t>
            </a:r>
            <a:r>
              <a:rPr lang="zh-CN" altLang="en-US" sz="24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、听音乐</a:t>
            </a:r>
            <a:endParaRPr lang="en-US" altLang="zh-CN" sz="2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2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特长</a:t>
            </a:r>
            <a:r>
              <a:rPr lang="zh-CN" altLang="en-US" sz="24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：写代码</a:t>
            </a:r>
            <a:endParaRPr lang="en-US" altLang="zh-CN" sz="2400" kern="0" dirty="0" smtClean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9460686" y="-192179"/>
            <a:ext cx="3854773" cy="23222"/>
          </a:xfrm>
          <a:prstGeom prst="straightConnector1">
            <a:avLst/>
          </a:prstGeom>
          <a:ln>
            <a:solidFill>
              <a:srgbClr val="3265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接连接符 1033"/>
          <p:cNvCxnSpPr/>
          <p:nvPr/>
        </p:nvCxnSpPr>
        <p:spPr>
          <a:xfrm>
            <a:off x="3567815" y="1306534"/>
            <a:ext cx="0" cy="1231698"/>
          </a:xfrm>
          <a:prstGeom prst="line">
            <a:avLst/>
          </a:prstGeom>
          <a:ln>
            <a:solidFill>
              <a:srgbClr val="3265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80781" y="2790431"/>
            <a:ext cx="4304383" cy="3819356"/>
            <a:chOff x="880781" y="2790431"/>
            <a:chExt cx="4304383" cy="381935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781" y="3667594"/>
              <a:ext cx="2942193" cy="2942193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897535" y="329826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个人微信号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80781" y="2790431"/>
              <a:ext cx="4304383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联系方式：</a:t>
              </a:r>
              <a:r>
                <a:rPr lang="en-US" altLang="zh-CN" kern="0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lin.chen@aethercoder.com</a:t>
              </a:r>
              <a:endPara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467" y="225313"/>
            <a:ext cx="3547657" cy="2660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619" y="3868924"/>
            <a:ext cx="4644240" cy="27408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563" y="3069153"/>
            <a:ext cx="3436074" cy="255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846" y="188640"/>
            <a:ext cx="485261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第一章：一个增删改查的数组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45" y="908720"/>
            <a:ext cx="5849837" cy="55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846" y="188640"/>
            <a:ext cx="44935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第一章：添加一个删除功能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11" y="1196752"/>
            <a:ext cx="914232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846" y="188640"/>
            <a:ext cx="55707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第一章：用数组实现斐波那契数列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" y="980728"/>
            <a:ext cx="7743597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1011" y="2348880"/>
            <a:ext cx="10968514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第二章：</a:t>
            </a:r>
            <a:r>
              <a:rPr lang="en-US" altLang="zh-CN" dirty="0" smtClean="0">
                <a:solidFill>
                  <a:schemeClr val="bg1"/>
                </a:solidFill>
              </a:rPr>
              <a:t>String </a:t>
            </a:r>
            <a:r>
              <a:rPr lang="zh-CN" altLang="en-US" dirty="0" smtClean="0">
                <a:solidFill>
                  <a:schemeClr val="bg1"/>
                </a:solidFill>
              </a:rPr>
              <a:t>和 </a:t>
            </a:r>
            <a:r>
              <a:rPr lang="en-US" altLang="zh-CN" dirty="0" smtClean="0">
                <a:solidFill>
                  <a:schemeClr val="bg1"/>
                </a:solidFill>
              </a:rPr>
              <a:t>Bytes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051" y="188640"/>
            <a:ext cx="31886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第二章：</a:t>
            </a:r>
            <a:r>
              <a:rPr lang="en-US" altLang="zh-CN" sz="2800" dirty="0" smtClean="0">
                <a:solidFill>
                  <a:schemeClr val="bg1"/>
                </a:solidFill>
              </a:rPr>
              <a:t>String</a:t>
            </a:r>
            <a:r>
              <a:rPr lang="zh-CN" altLang="en-US" sz="2800" dirty="0" smtClean="0">
                <a:solidFill>
                  <a:schemeClr val="bg1"/>
                </a:solidFill>
              </a:rPr>
              <a:t>类型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1721" y="1052736"/>
            <a:ext cx="10527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String</a:t>
            </a:r>
            <a:r>
              <a:rPr lang="zh-CN" altLang="en-US" sz="2800" dirty="0" smtClean="0"/>
              <a:t>类型的区块链学堂文章：</a:t>
            </a:r>
            <a:r>
              <a:rPr lang="en-US" altLang="zh-CN" sz="2800" dirty="0">
                <a:hlinkClick r:id="rId2"/>
              </a:rPr>
              <a:t>http://www.ethchinese.com/?</a:t>
            </a:r>
            <a:r>
              <a:rPr lang="en-US" altLang="zh-CN" sz="2800" dirty="0" smtClean="0">
                <a:hlinkClick r:id="rId2"/>
              </a:rPr>
              <a:t>p=1022</a:t>
            </a:r>
            <a:endParaRPr lang="en-US" altLang="zh-CN" sz="2800" dirty="0" smtClean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81051" y="1529789"/>
            <a:ext cx="6662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smtClean="0"/>
              <a:t>String</a:t>
            </a:r>
            <a:r>
              <a:rPr lang="zh-CN" altLang="en-US" sz="2800" dirty="0" smtClean="0"/>
              <a:t>类型：动态长度，</a:t>
            </a:r>
            <a:r>
              <a:rPr lang="en-US" altLang="zh-CN" sz="2800" dirty="0" smtClean="0"/>
              <a:t>UTF-8-encoded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Bytes</a:t>
            </a:r>
            <a:r>
              <a:rPr lang="zh-CN" altLang="en-US" sz="2800" dirty="0" smtClean="0"/>
              <a:t>类型：动态长度，</a:t>
            </a:r>
            <a:r>
              <a:rPr lang="en-US" altLang="zh-CN" sz="2800" dirty="0" smtClean="0"/>
              <a:t>decoded</a:t>
            </a:r>
            <a:r>
              <a:rPr lang="zh-CN" altLang="en-US" sz="2800" dirty="0" smtClean="0"/>
              <a:t>数值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50" y="2512696"/>
            <a:ext cx="6055223" cy="358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705" y="2483896"/>
            <a:ext cx="6116448" cy="346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051" y="188640"/>
            <a:ext cx="31886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第二章：</a:t>
            </a:r>
            <a:r>
              <a:rPr lang="en-US" altLang="zh-CN" sz="2800" dirty="0" smtClean="0">
                <a:solidFill>
                  <a:schemeClr val="bg1"/>
                </a:solidFill>
              </a:rPr>
              <a:t>String</a:t>
            </a:r>
            <a:r>
              <a:rPr lang="zh-CN" altLang="en-US" sz="2800" dirty="0" smtClean="0">
                <a:solidFill>
                  <a:schemeClr val="bg1"/>
                </a:solidFill>
              </a:rPr>
              <a:t>数组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73" y="980727"/>
            <a:ext cx="7776341" cy="52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051" y="188640"/>
            <a:ext cx="549823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第二章：固定长度</a:t>
            </a:r>
            <a:r>
              <a:rPr lang="en-US" altLang="zh-CN" sz="2800" dirty="0" smtClean="0">
                <a:solidFill>
                  <a:schemeClr val="bg1"/>
                </a:solidFill>
              </a:rPr>
              <a:t>bytes1/2/3/../32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1721" y="786366"/>
            <a:ext cx="3489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固定长度</a:t>
            </a:r>
            <a:r>
              <a:rPr lang="en-US" altLang="zh-CN" sz="2800" dirty="0" smtClean="0"/>
              <a:t>Bytes</a:t>
            </a:r>
            <a:r>
              <a:rPr lang="zh-CN" altLang="en-US" sz="2800" dirty="0" smtClean="0"/>
              <a:t>类型：</a:t>
            </a:r>
            <a:endParaRPr lang="en-US" altLang="zh-CN" sz="2800" dirty="0" smtClean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31721" y="1244600"/>
            <a:ext cx="107542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Bytes1/2/3/4</a:t>
            </a:r>
            <a:r>
              <a:rPr lang="en-US" altLang="zh-CN" sz="2800" dirty="0"/>
              <a:t>/..../32 </a:t>
            </a:r>
            <a:r>
              <a:rPr lang="zh-CN" altLang="en-US" sz="2800" dirty="0"/>
              <a:t>是一种固定长度的字符串。他们有固定的长度</a:t>
            </a:r>
          </a:p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Solidity</a:t>
            </a:r>
            <a:r>
              <a:rPr lang="zh-CN" altLang="en-US" sz="2800" dirty="0"/>
              <a:t>中最大的就是</a:t>
            </a:r>
            <a:r>
              <a:rPr lang="en-US" altLang="zh-CN" sz="2800" dirty="0"/>
              <a:t>bytes32</a:t>
            </a:r>
            <a:r>
              <a:rPr lang="zh-CN" altLang="en-US" sz="2800" dirty="0"/>
              <a:t>。没有</a:t>
            </a:r>
            <a:r>
              <a:rPr lang="en-US" altLang="zh-CN" sz="2800" dirty="0" smtClean="0"/>
              <a:t>bytes64</a:t>
            </a:r>
            <a:endParaRPr lang="en-US" altLang="zh-CN" sz="2800" dirty="0"/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70" y="2194696"/>
            <a:ext cx="5384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6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1011" y="2348880"/>
            <a:ext cx="10968514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第三章：枚举和</a:t>
            </a:r>
            <a:r>
              <a:rPr lang="en-US" altLang="zh-CN" dirty="0" err="1" smtClean="0">
                <a:solidFill>
                  <a:schemeClr val="bg1"/>
                </a:solidFill>
              </a:rPr>
              <a:t>Struct</a:t>
            </a:r>
            <a:r>
              <a:rPr lang="zh-CN" altLang="en-US" dirty="0" smtClean="0">
                <a:solidFill>
                  <a:schemeClr val="bg1"/>
                </a:solidFill>
              </a:rPr>
              <a:t>类型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051" y="188640"/>
            <a:ext cx="305724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第三章：枚举类型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1721" y="1052736"/>
            <a:ext cx="942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区块链学堂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枚举类型：</a:t>
            </a:r>
            <a:r>
              <a:rPr lang="en-US" altLang="zh-CN" sz="2800" dirty="0">
                <a:hlinkClick r:id="rId2"/>
              </a:rPr>
              <a:t>http://www.ethchinese.com/?</a:t>
            </a:r>
            <a:r>
              <a:rPr lang="en-US" altLang="zh-CN" sz="2800" dirty="0" smtClean="0">
                <a:hlinkClick r:id="rId2"/>
              </a:rPr>
              <a:t>p=1044</a:t>
            </a:r>
            <a:endParaRPr lang="en-US" altLang="zh-CN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81051" y="1600183"/>
            <a:ext cx="82758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枚举类型定义：</a:t>
            </a:r>
            <a:endParaRPr lang="en-US" altLang="zh-CN" sz="2800" dirty="0" smtClean="0"/>
          </a:p>
          <a:p>
            <a:r>
              <a:rPr lang="en-US" sz="2800" dirty="0"/>
              <a:t>	</a:t>
            </a:r>
            <a:r>
              <a:rPr lang="en-US" sz="2800" dirty="0" err="1"/>
              <a:t>enum</a:t>
            </a:r>
            <a:r>
              <a:rPr lang="en-US" sz="2800" dirty="0"/>
              <a:t> </a:t>
            </a:r>
            <a:r>
              <a:rPr lang="en-US" sz="2800" dirty="0" err="1"/>
              <a:t>ActionCode</a:t>
            </a:r>
            <a:r>
              <a:rPr lang="en-US" sz="2800" dirty="0"/>
              <a:t> {</a:t>
            </a:r>
            <a:r>
              <a:rPr lang="en-US" sz="2800" dirty="0" err="1"/>
              <a:t>Left,Right</a:t>
            </a:r>
            <a:r>
              <a:rPr lang="en-US" sz="2800" dirty="0"/>
              <a:t>, Forward, Rollback}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err="1" smtClean="0"/>
              <a:t>ActionCode</a:t>
            </a:r>
            <a:r>
              <a:rPr lang="en-US" sz="2800" dirty="0" smtClean="0"/>
              <a:t> </a:t>
            </a:r>
            <a:r>
              <a:rPr lang="en-US" sz="2800" dirty="0"/>
              <a:t>public b2;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1051" y="3009405"/>
            <a:ext cx="42534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枚举类型赋值：</a:t>
            </a:r>
            <a:endParaRPr lang="en-US" altLang="zh-CN" sz="2800" dirty="0" smtClean="0"/>
          </a:p>
          <a:p>
            <a:r>
              <a:rPr lang="en-US" sz="2800" dirty="0"/>
              <a:t>	b2 = </a:t>
            </a:r>
            <a:r>
              <a:rPr lang="en-US" sz="2800" dirty="0" err="1"/>
              <a:t>ActionCode.Left</a:t>
            </a:r>
            <a:r>
              <a:rPr lang="en-US" sz="2800" dirty="0"/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1051" y="4149080"/>
            <a:ext cx="51030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枚举类型操作符：</a:t>
            </a:r>
            <a:endParaRPr lang="en-US" altLang="zh-CN" sz="2800" dirty="0" smtClean="0"/>
          </a:p>
          <a:p>
            <a:r>
              <a:rPr lang="en-US" sz="2800" dirty="0"/>
              <a:t>	if (b2 == </a:t>
            </a:r>
            <a:r>
              <a:rPr lang="en-US" sz="2800" dirty="0" err="1"/>
              <a:t>ActionCode.Left</a:t>
            </a:r>
            <a:r>
              <a:rPr lang="en-US" sz="2800" dirty="0"/>
              <a:t>)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{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…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34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051" y="188640"/>
            <a:ext cx="465063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第三章：枚举类型</a:t>
            </a:r>
            <a:r>
              <a:rPr lang="en-US" altLang="zh-CN" sz="2800" dirty="0" smtClean="0">
                <a:solidFill>
                  <a:schemeClr val="bg1"/>
                </a:solidFill>
              </a:rPr>
              <a:t>Demo</a:t>
            </a:r>
            <a:r>
              <a:rPr lang="zh-CN" altLang="en-US" sz="2800" dirty="0" smtClean="0">
                <a:solidFill>
                  <a:schemeClr val="bg1"/>
                </a:solidFill>
              </a:rPr>
              <a:t>合约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1721" y="1052736"/>
            <a:ext cx="942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区块链学堂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枚举类型：</a:t>
            </a:r>
            <a:r>
              <a:rPr lang="en-US" altLang="zh-CN" sz="2800" dirty="0">
                <a:hlinkClick r:id="rId2"/>
              </a:rPr>
              <a:t>http://www.ethchinese.com/?</a:t>
            </a:r>
            <a:r>
              <a:rPr lang="en-US" altLang="zh-CN" sz="2800" dirty="0" smtClean="0">
                <a:hlinkClick r:id="rId2"/>
              </a:rPr>
              <a:t>p=1044</a:t>
            </a:r>
            <a:endParaRPr lang="en-US" altLang="zh-CN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51" y="1575956"/>
            <a:ext cx="8720164" cy="48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051" y="188640"/>
            <a:ext cx="269817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区块链学堂目标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7543144"/>
              </p:ext>
            </p:extLst>
          </p:nvPr>
        </p:nvGraphicFramePr>
        <p:xfrm>
          <a:off x="4293419" y="980728"/>
          <a:ext cx="8124825" cy="541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32979" y="2971228"/>
            <a:ext cx="2880320" cy="143554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1"/>
            <a:r>
              <a:rPr lang="zh-CN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普及区块链技术</a:t>
            </a:r>
            <a:endParaRPr lang="en-US" altLang="zh-CN" sz="28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357315" y="3368962"/>
            <a:ext cx="2088232" cy="64008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 latinLnBrk="1"/>
            <a:endParaRPr lang="en-US" sz="2000" i="0" smtClean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7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051" y="188640"/>
            <a:ext cx="321113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第三章：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Struct</a:t>
            </a:r>
            <a:r>
              <a:rPr lang="zh-CN" altLang="en-US" sz="2800" dirty="0" smtClean="0">
                <a:solidFill>
                  <a:schemeClr val="bg1"/>
                </a:solidFill>
              </a:rPr>
              <a:t>类型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1721" y="1052736"/>
            <a:ext cx="9665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区块链学堂</a:t>
            </a:r>
            <a:r>
              <a:rPr lang="en-US" altLang="zh-CN" sz="2800" dirty="0" smtClean="0"/>
              <a:t>-</a:t>
            </a:r>
            <a:r>
              <a:rPr lang="en-US" altLang="zh-CN" sz="2800" dirty="0" err="1" smtClean="0"/>
              <a:t>Struct</a:t>
            </a:r>
            <a:r>
              <a:rPr lang="zh-CN" altLang="en-US" sz="2800" dirty="0" smtClean="0"/>
              <a:t>类型：</a:t>
            </a:r>
            <a:r>
              <a:rPr lang="en-US" altLang="zh-CN" sz="2800" dirty="0"/>
              <a:t> </a:t>
            </a:r>
            <a:r>
              <a:rPr lang="en-US" altLang="zh-CN" sz="2800" dirty="0">
                <a:hlinkClick r:id="rId2"/>
              </a:rPr>
              <a:t>http://www.ethchinese.com/?</a:t>
            </a:r>
            <a:r>
              <a:rPr lang="en-US" altLang="zh-CN" sz="2800" dirty="0" smtClean="0">
                <a:hlinkClick r:id="rId2"/>
              </a:rPr>
              <a:t>p=1047</a:t>
            </a:r>
            <a:endParaRPr lang="en-US" altLang="zh-CN" sz="2800" dirty="0" smtClean="0"/>
          </a:p>
          <a:p>
            <a:endParaRPr lang="en-US" altLang="zh-CN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81051" y="1600183"/>
            <a:ext cx="665380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Struct</a:t>
            </a:r>
            <a:r>
              <a:rPr lang="zh-CN" altLang="en-US" sz="2800" dirty="0" smtClean="0"/>
              <a:t>类型定义：</a:t>
            </a:r>
            <a:endParaRPr lang="en-US" altLang="zh-CN" sz="2800" dirty="0" smtClean="0"/>
          </a:p>
          <a:p>
            <a:r>
              <a:rPr lang="en-US" sz="2800" dirty="0"/>
              <a:t>	 </a:t>
            </a:r>
            <a:r>
              <a:rPr lang="en-US" sz="2800" dirty="0" err="1"/>
              <a:t>struct</a:t>
            </a:r>
            <a:r>
              <a:rPr lang="en-US" sz="2800" dirty="0"/>
              <a:t> Person {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	string </a:t>
            </a:r>
            <a:r>
              <a:rPr lang="en-US" sz="2800" dirty="0"/>
              <a:t>name;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	</a:t>
            </a:r>
            <a:r>
              <a:rPr lang="en-US" sz="2800" dirty="0" err="1" smtClean="0"/>
              <a:t>uint</a:t>
            </a:r>
            <a:r>
              <a:rPr lang="en-US" sz="2800" dirty="0" smtClean="0"/>
              <a:t> </a:t>
            </a:r>
            <a:r>
              <a:rPr lang="en-US" sz="2800" dirty="0"/>
              <a:t>sexy; //0: 男性；1:女性；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	</a:t>
            </a:r>
            <a:r>
              <a:rPr lang="en-US" sz="2800" dirty="0" err="1" smtClean="0"/>
              <a:t>uint</a:t>
            </a:r>
            <a:r>
              <a:rPr lang="en-US" sz="2800" dirty="0" smtClean="0"/>
              <a:t> </a:t>
            </a:r>
            <a:r>
              <a:rPr lang="en-US" sz="2800" dirty="0"/>
              <a:t>age;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	string </a:t>
            </a:r>
            <a:r>
              <a:rPr lang="en-US" sz="2800" dirty="0"/>
              <a:t>mobile; </a:t>
            </a:r>
            <a:endParaRPr lang="en-US" sz="2800" dirty="0" smtClean="0"/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10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051" y="188640"/>
            <a:ext cx="48045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第三章：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Struct</a:t>
            </a:r>
            <a:r>
              <a:rPr lang="zh-CN" altLang="en-US" sz="2800" dirty="0" smtClean="0">
                <a:solidFill>
                  <a:schemeClr val="bg1"/>
                </a:solidFill>
              </a:rPr>
              <a:t>类型</a:t>
            </a:r>
            <a:r>
              <a:rPr lang="en-US" altLang="zh-CN" sz="2800" dirty="0" smtClean="0">
                <a:solidFill>
                  <a:schemeClr val="bg1"/>
                </a:solidFill>
              </a:rPr>
              <a:t>Demo</a:t>
            </a:r>
            <a:r>
              <a:rPr lang="zh-CN" altLang="en-US" sz="2800" dirty="0" smtClean="0">
                <a:solidFill>
                  <a:schemeClr val="bg1"/>
                </a:solidFill>
              </a:rPr>
              <a:t>合约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51" y="908720"/>
            <a:ext cx="7340426" cy="56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6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051" y="188640"/>
            <a:ext cx="50064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第三章：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Struct</a:t>
            </a:r>
            <a:r>
              <a:rPr lang="zh-CN" altLang="en-US" sz="2800" dirty="0" smtClean="0">
                <a:solidFill>
                  <a:schemeClr val="bg1"/>
                </a:solidFill>
              </a:rPr>
              <a:t>类型另一种使用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51" y="4021420"/>
            <a:ext cx="84328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51" y="944240"/>
            <a:ext cx="8166100" cy="284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13851" y="944240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注意这里有一个新的内容</a:t>
            </a:r>
            <a:endParaRPr lang="en-US" altLang="zh-CN" dirty="0" smtClean="0"/>
          </a:p>
          <a:p>
            <a:r>
              <a:rPr lang="en-US" altLang="zh-CN" dirty="0" smtClean="0"/>
              <a:t>Memory</a:t>
            </a:r>
          </a:p>
          <a:p>
            <a:endParaRPr lang="en-US" dirty="0" smtClean="0"/>
          </a:p>
          <a:p>
            <a:r>
              <a:rPr lang="en-US" altLang="zh-CN" dirty="0" smtClean="0"/>
              <a:t>Storage</a:t>
            </a:r>
            <a:r>
              <a:rPr lang="zh-CN" altLang="en-US" dirty="0" smtClean="0"/>
              <a:t>用在变量上</a:t>
            </a:r>
            <a:endParaRPr lang="en-US" altLang="zh-CN" dirty="0" smtClean="0"/>
          </a:p>
          <a:p>
            <a:r>
              <a:rPr lang="en-US" altLang="zh-CN" dirty="0" smtClean="0"/>
              <a:t>Memory</a:t>
            </a:r>
            <a:r>
              <a:rPr lang="zh-CN" altLang="en-US" dirty="0" smtClean="0"/>
              <a:t>用在函数参数上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530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39" y="1052736"/>
            <a:ext cx="3168352" cy="3168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0094" y="591071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陈琳</a:t>
            </a:r>
            <a:r>
              <a:rPr lang="en-US" altLang="zh-CN" sz="2400" dirty="0" smtClean="0"/>
              <a:t>@</a:t>
            </a:r>
            <a:r>
              <a:rPr lang="zh-CN" altLang="en-US" sz="2400" dirty="0" smtClean="0"/>
              <a:t>码以科技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3402" y="4941168"/>
            <a:ext cx="9140429" cy="165576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以太中文网：</a:t>
            </a:r>
            <a:r>
              <a:rPr lang="en-US" altLang="zh-CN" dirty="0" smtClean="0">
                <a:hlinkClick r:id="rId3"/>
              </a:rPr>
              <a:t>www.ethchinese.com</a:t>
            </a:r>
            <a:endParaRPr lang="en-US" altLang="zh-CN" dirty="0" smtClean="0"/>
          </a:p>
          <a:p>
            <a:r>
              <a:rPr lang="zh-CN" altLang="en-US" dirty="0" smtClean="0"/>
              <a:t>邮箱：</a:t>
            </a:r>
            <a:r>
              <a:rPr lang="en-US" altLang="zh-CN" dirty="0" smtClean="0">
                <a:hlinkClick r:id="rId4"/>
              </a:rPr>
              <a:t>lin.chen@aethercoder.com</a:t>
            </a:r>
            <a:endParaRPr lang="en-US" altLang="zh-CN" dirty="0" smtClean="0"/>
          </a:p>
          <a:p>
            <a:r>
              <a:rPr lang="zh-CN" altLang="en-US" dirty="0" smtClean="0"/>
              <a:t>技术交流</a:t>
            </a:r>
            <a:r>
              <a:rPr lang="en-US" altLang="zh-CN" dirty="0" smtClean="0"/>
              <a:t>QQ</a:t>
            </a:r>
            <a:r>
              <a:rPr lang="zh-CN" altLang="en-US" dirty="0" smtClean="0"/>
              <a:t>群</a:t>
            </a:r>
            <a:r>
              <a:rPr lang="zh-CN" altLang="en-US" dirty="0" smtClean="0"/>
              <a:t>：</a:t>
            </a:r>
            <a:r>
              <a:rPr lang="en-US" altLang="zh-CN" dirty="0"/>
              <a:t>559649971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1051" y="1086648"/>
            <a:ext cx="4752530" cy="4109200"/>
            <a:chOff x="955297" y="1556792"/>
            <a:chExt cx="4752530" cy="4109200"/>
          </a:xfrm>
        </p:grpSpPr>
        <p:sp>
          <p:nvSpPr>
            <p:cNvPr id="3" name="Rounded Rectangle 2"/>
            <p:cNvSpPr/>
            <p:nvPr/>
          </p:nvSpPr>
          <p:spPr>
            <a:xfrm>
              <a:off x="955298" y="1556792"/>
              <a:ext cx="4752529" cy="75413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latinLnBrk="1"/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区块链学堂第一堂：区块链基础</a:t>
              </a:r>
              <a:endParaRPr 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955298" y="2675148"/>
              <a:ext cx="4752529" cy="75413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latinLnBrk="1"/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第二堂课：以太坊架构和工具</a:t>
              </a:r>
              <a:endParaRPr 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55298" y="3793504"/>
              <a:ext cx="4752529" cy="75413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latinLnBrk="1"/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第三堂课：</a:t>
              </a:r>
              <a:r>
                <a:rPr lang="en-US" altLang="zh-CN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Solidity</a:t>
              </a:r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基本类型</a:t>
              </a:r>
              <a:endParaRPr 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55297" y="4911860"/>
              <a:ext cx="4752529" cy="75413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latinLnBrk="1"/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第四堂课：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高级类型</a:t>
              </a:r>
              <a:r>
                <a:rPr lang="en-US" altLang="zh-CN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&amp;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代币合约</a:t>
              </a:r>
              <a:endParaRPr 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88393" y="1086648"/>
            <a:ext cx="4752530" cy="4109200"/>
            <a:chOff x="6159302" y="1556792"/>
            <a:chExt cx="4752530" cy="4109200"/>
          </a:xfrm>
        </p:grpSpPr>
        <p:sp>
          <p:nvSpPr>
            <p:cNvPr id="8" name="Rounded Rectangle 7"/>
            <p:cNvSpPr/>
            <p:nvPr/>
          </p:nvSpPr>
          <p:spPr>
            <a:xfrm>
              <a:off x="6159303" y="1556792"/>
              <a:ext cx="4752529" cy="75413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latinLnBrk="1"/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第五堂课：</a:t>
              </a:r>
              <a:r>
                <a:rPr lang="en-US" altLang="zh-CN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Solidity</a:t>
              </a:r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表达式和控制</a:t>
              </a:r>
              <a:endParaRPr 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159303" y="2675148"/>
              <a:ext cx="4752529" cy="75413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latinLnBrk="1"/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第六堂课：智能合约</a:t>
              </a:r>
              <a:endParaRPr 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159303" y="3793504"/>
              <a:ext cx="4752529" cy="75413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latinLnBrk="1"/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第七堂课：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实战网贷的智能合约</a:t>
              </a:r>
              <a:endParaRPr 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159302" y="4911860"/>
              <a:ext cx="4752529" cy="75413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latinLnBrk="1"/>
              <a:r>
                <a:rPr lang="zh-CN" altLang="en-US" sz="2400" i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第八堂课：</a:t>
              </a:r>
              <a:r>
                <a:rPr lang="en-US" altLang="zh-CN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Truffle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框架</a:t>
              </a:r>
              <a:r>
                <a:rPr lang="en-US" altLang="zh-CN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2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前端结合</a:t>
              </a:r>
              <a:endParaRPr 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81050" y="5517232"/>
            <a:ext cx="9959871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/>
              <a:t>从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19</a:t>
            </a:r>
            <a:r>
              <a:rPr lang="zh-CN" altLang="en-US" sz="2400" dirty="0" smtClean="0"/>
              <a:t>日起，每周周末在上海进行线下分享，详情见活动行</a:t>
            </a:r>
            <a:endParaRPr lang="en-US" altLang="zh-CN" sz="2400" dirty="0" smtClean="0"/>
          </a:p>
          <a:p>
            <a:r>
              <a:rPr lang="zh-CN" altLang="en-US" sz="2400" dirty="0" smtClean="0"/>
              <a:t>如有外地或工作日的培训需求，请联系</a:t>
            </a:r>
            <a:r>
              <a:rPr lang="en-US" altLang="zh-CN" sz="2400" dirty="0" err="1" smtClean="0"/>
              <a:t>lin.chen@aethercoder.com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981051" y="188640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区块链学堂之以太坊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4440" y="-744"/>
            <a:ext cx="216024" cy="18265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79523" y="912515"/>
            <a:ext cx="216024" cy="91325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28652" y="814809"/>
            <a:ext cx="1640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9965" y="1569090"/>
            <a:ext cx="207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 PAGE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AutoShape 5" descr="http://img5.imgtn.bdimg.com/it/u=2495480723,103256066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http://img5.imgtn.bdimg.com/it/u=2495480723,1032560664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1394703" y="4225670"/>
            <a:ext cx="2677474" cy="1363569"/>
            <a:chOff x="480963" y="5096009"/>
            <a:chExt cx="2677474" cy="925279"/>
          </a:xfrm>
        </p:grpSpPr>
        <p:sp>
          <p:nvSpPr>
            <p:cNvPr id="43" name="矩形 42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4" name="TextBox 3"/>
            <p:cNvSpPr txBox="1"/>
            <p:nvPr/>
          </p:nvSpPr>
          <p:spPr>
            <a:xfrm>
              <a:off x="638157" y="5445224"/>
              <a:ext cx="2520280" cy="313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2400" b="1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Int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和数组类型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文本框 24"/>
            <p:cNvSpPr txBox="1"/>
            <p:nvPr/>
          </p:nvSpPr>
          <p:spPr>
            <a:xfrm>
              <a:off x="624979" y="5157192"/>
              <a:ext cx="2520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712289" y="4225670"/>
            <a:ext cx="2677474" cy="1363569"/>
            <a:chOff x="480963" y="5096009"/>
            <a:chExt cx="2677474" cy="925279"/>
          </a:xfrm>
        </p:grpSpPr>
        <p:sp>
          <p:nvSpPr>
            <p:cNvPr id="60" name="矩形 59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1" name="TextBox 3"/>
            <p:cNvSpPr txBox="1"/>
            <p:nvPr/>
          </p:nvSpPr>
          <p:spPr>
            <a:xfrm>
              <a:off x="624979" y="5445224"/>
              <a:ext cx="2533458" cy="313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String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Bytes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文本框 24"/>
            <p:cNvSpPr txBox="1"/>
            <p:nvPr/>
          </p:nvSpPr>
          <p:spPr>
            <a:xfrm>
              <a:off x="624979" y="5157192"/>
              <a:ext cx="2520280" cy="208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第二章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936863" y="4225669"/>
            <a:ext cx="2981292" cy="1363569"/>
            <a:chOff x="480963" y="5096009"/>
            <a:chExt cx="2677474" cy="925279"/>
          </a:xfrm>
        </p:grpSpPr>
        <p:sp>
          <p:nvSpPr>
            <p:cNvPr id="66" name="矩形 65"/>
            <p:cNvSpPr/>
            <p:nvPr/>
          </p:nvSpPr>
          <p:spPr>
            <a:xfrm>
              <a:off x="480963" y="5096009"/>
              <a:ext cx="2664296" cy="9252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7" name="TextBox 3"/>
            <p:cNvSpPr txBox="1"/>
            <p:nvPr/>
          </p:nvSpPr>
          <p:spPr>
            <a:xfrm>
              <a:off x="624979" y="5445224"/>
              <a:ext cx="2533458" cy="313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枚举和</a:t>
              </a:r>
              <a:r>
                <a:rPr lang="en-US" altLang="zh-CN" sz="2400" b="1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Struct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文本框 24"/>
            <p:cNvSpPr txBox="1"/>
            <p:nvPr/>
          </p:nvSpPr>
          <p:spPr>
            <a:xfrm>
              <a:off x="624979" y="5157192"/>
              <a:ext cx="2520280" cy="208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第三章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9" name="图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67" y="2172864"/>
            <a:ext cx="2664296" cy="171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68" y="2183209"/>
            <a:ext cx="2972014" cy="171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52" y="2167936"/>
            <a:ext cx="2648570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17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1011" y="2348880"/>
            <a:ext cx="10968514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第一章：</a:t>
            </a:r>
            <a:r>
              <a:rPr lang="en-US" altLang="zh-CN" dirty="0" err="1" smtClean="0">
                <a:solidFill>
                  <a:schemeClr val="bg1"/>
                </a:solidFill>
              </a:rPr>
              <a:t>Int</a:t>
            </a:r>
            <a:r>
              <a:rPr lang="zh-CN" altLang="en-US" dirty="0" smtClean="0">
                <a:solidFill>
                  <a:schemeClr val="bg1"/>
                </a:solidFill>
              </a:rPr>
              <a:t>和数组类型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4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5013499" y="2175670"/>
            <a:ext cx="4757229" cy="2730431"/>
            <a:chOff x="5013499" y="2175670"/>
            <a:chExt cx="4757229" cy="2730431"/>
          </a:xfrm>
        </p:grpSpPr>
        <p:sp>
          <p:nvSpPr>
            <p:cNvPr id="25" name="椭圆 24"/>
            <p:cNvSpPr/>
            <p:nvPr/>
          </p:nvSpPr>
          <p:spPr>
            <a:xfrm>
              <a:off x="7061486" y="2835616"/>
              <a:ext cx="2070346" cy="2070485"/>
            </a:xfrm>
            <a:prstGeom prst="ellipse">
              <a:avLst/>
            </a:prstGeom>
            <a:solidFill>
              <a:srgbClr val="326573"/>
            </a:solidFill>
            <a:ln>
              <a:solidFill>
                <a:srgbClr val="326573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同心圆 25"/>
            <p:cNvSpPr/>
            <p:nvPr/>
          </p:nvSpPr>
          <p:spPr>
            <a:xfrm>
              <a:off x="9156570" y="2582778"/>
              <a:ext cx="614158" cy="614346"/>
            </a:xfrm>
            <a:prstGeom prst="donut">
              <a:avLst>
                <a:gd name="adj" fmla="val 7460"/>
              </a:avLst>
            </a:prstGeom>
            <a:solidFill>
              <a:srgbClr val="326573"/>
            </a:solidFill>
            <a:ln>
              <a:solidFill>
                <a:srgbClr val="326573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椭圆 26"/>
            <p:cNvSpPr/>
            <p:nvPr/>
          </p:nvSpPr>
          <p:spPr>
            <a:xfrm>
              <a:off x="7133796" y="2915344"/>
              <a:ext cx="1911455" cy="1911301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7000" r="-2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任意多边形 27"/>
            <p:cNvSpPr/>
            <p:nvPr/>
          </p:nvSpPr>
          <p:spPr>
            <a:xfrm>
              <a:off x="5013499" y="2175670"/>
              <a:ext cx="3071743" cy="614346"/>
            </a:xfrm>
            <a:custGeom>
              <a:avLst/>
              <a:gdLst>
                <a:gd name="connsiteX0" fmla="*/ 0 w 3071743"/>
                <a:gd name="connsiteY0" fmla="*/ 0 h 614346"/>
                <a:gd name="connsiteX1" fmla="*/ 3071743 w 3071743"/>
                <a:gd name="connsiteY1" fmla="*/ 0 h 614346"/>
                <a:gd name="connsiteX2" fmla="*/ 3071743 w 3071743"/>
                <a:gd name="connsiteY2" fmla="*/ 614346 h 614346"/>
                <a:gd name="connsiteX3" fmla="*/ 0 w 3071743"/>
                <a:gd name="connsiteY3" fmla="*/ 614346 h 614346"/>
                <a:gd name="connsiteX4" fmla="*/ 0 w 3071743"/>
                <a:gd name="connsiteY4" fmla="*/ 0 h 61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743" h="614346">
                  <a:moveTo>
                    <a:pt x="0" y="0"/>
                  </a:moveTo>
                  <a:lnTo>
                    <a:pt x="3071743" y="0"/>
                  </a:lnTo>
                  <a:lnTo>
                    <a:pt x="3071743" y="614346"/>
                  </a:lnTo>
                  <a:lnTo>
                    <a:pt x="0" y="6143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990" tIns="46990" rIns="46990" bIns="4699" numCol="1" spcCol="1270" anchor="b" anchorCtr="0">
              <a:noAutofit/>
            </a:bodyPr>
            <a:lstStyle/>
            <a:p>
              <a:pPr lvl="0" algn="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00" kern="1200"/>
            </a:p>
          </p:txBody>
        </p:sp>
      </p:grp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6343407" y="1798856"/>
            <a:ext cx="4536503" cy="56874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29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谈谈你对区块链的理解？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1684553" y="1815751"/>
            <a:ext cx="352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区块链是一种不可篡改的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分布式数据库。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828480" y="1104900"/>
            <a:ext cx="5233988" cy="5233988"/>
          </a:xfrm>
          <a:prstGeom prst="ellipse">
            <a:avLst/>
          </a:prstGeom>
          <a:noFill/>
          <a:ln>
            <a:solidFill>
              <a:srgbClr val="326573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latinLnBrk="1"/>
            <a:endParaRPr lang="zh-CN" altLang="en-US" sz="2000" i="0" smtClean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接连接符 10"/>
          <p:cNvCxnSpPr>
            <a:stCxn id="2" idx="6"/>
            <a:endCxn id="25" idx="2"/>
          </p:cNvCxnSpPr>
          <p:nvPr/>
        </p:nvCxnSpPr>
        <p:spPr>
          <a:xfrm>
            <a:off x="6062468" y="3721894"/>
            <a:ext cx="999018" cy="148965"/>
          </a:xfrm>
          <a:prstGeom prst="line">
            <a:avLst/>
          </a:prstGeom>
          <a:ln>
            <a:solidFill>
              <a:srgbClr val="3265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45347" y="523207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引用自</a:t>
            </a:r>
            <a:r>
              <a:rPr lang="en-US" altLang="zh-CN" dirty="0" smtClean="0">
                <a:hlinkClick r:id="rId4"/>
              </a:rPr>
              <a:t>wiki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3019" y="139954"/>
            <a:ext cx="56525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 上期回顾，区块链是什么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1709291" y="2923746"/>
            <a:ext cx="352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数据库由区块按时间顺序连接而成。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1709291" y="4124075"/>
            <a:ext cx="352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每个区块保存了一个时间段内的所有记录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9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" grpId="0" animBg="1"/>
      <p:bldP spid="8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3019" y="139954"/>
            <a:ext cx="511710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 回顾：区块链</a:t>
            </a:r>
            <a:r>
              <a:rPr lang="en-US" altLang="zh-CN" sz="2800" dirty="0" smtClean="0">
                <a:solidFill>
                  <a:schemeClr val="bg1"/>
                </a:solidFill>
              </a:rPr>
              <a:t>6</a:t>
            </a:r>
            <a:r>
              <a:rPr lang="zh-CN" altLang="en-US" sz="2800" dirty="0" smtClean="0">
                <a:solidFill>
                  <a:schemeClr val="bg1"/>
                </a:solidFill>
              </a:rPr>
              <a:t>层结构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1691" y="1052736"/>
            <a:ext cx="2808312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smtClean="0"/>
              <a:t>数据层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741691" y="2004453"/>
            <a:ext cx="2808312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网络层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741691" y="2954548"/>
            <a:ext cx="2808312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公识层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733090" y="3904643"/>
            <a:ext cx="2808312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smtClean="0"/>
              <a:t>激励层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741691" y="4860824"/>
            <a:ext cx="2808312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合约层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6741691" y="5817005"/>
            <a:ext cx="2808312" cy="58477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应用层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32606" y="1069775"/>
            <a:ext cx="3903321" cy="58477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区块</a:t>
            </a:r>
            <a:r>
              <a:rPr lang="en-US" altLang="zh-CN" sz="32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+</a:t>
            </a:r>
            <a:r>
              <a:rPr lang="zh-CN" altLang="en-US" sz="32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链表结构</a:t>
            </a:r>
            <a:endParaRPr lang="en-US" sz="3200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8168" y="2004452"/>
            <a:ext cx="3903321" cy="58477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分布式的</a:t>
            </a:r>
            <a:r>
              <a:rPr lang="en-US" altLang="zh-CN" sz="32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P2P</a:t>
            </a:r>
            <a:r>
              <a:rPr lang="zh-CN" altLang="en-US" sz="32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网络</a:t>
            </a:r>
            <a:endParaRPr lang="en-US" sz="3200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059" y="2835900"/>
            <a:ext cx="3903321" cy="83099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比特币</a:t>
            </a:r>
            <a:r>
              <a:rPr lang="en-US" altLang="zh-CN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:</a:t>
            </a:r>
            <a:r>
              <a:rPr lang="zh-CN" altLang="en-US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  </a:t>
            </a:r>
            <a:r>
              <a:rPr lang="en-US" altLang="zh-CN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POW</a:t>
            </a:r>
          </a:p>
          <a:p>
            <a:pPr algn="ctr"/>
            <a:r>
              <a:rPr lang="zh-CN" altLang="en-US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以太坊：</a:t>
            </a:r>
            <a:r>
              <a:rPr lang="en-US" altLang="zh-CN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POW</a:t>
            </a:r>
            <a:r>
              <a:rPr lang="zh-CN" altLang="en-US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将转</a:t>
            </a:r>
            <a:r>
              <a:rPr lang="en-US" altLang="zh-CN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POS</a:t>
            </a:r>
          </a:p>
          <a:p>
            <a:pPr algn="ctr"/>
            <a:r>
              <a:rPr lang="zh-CN" altLang="en-US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超级账本：</a:t>
            </a:r>
            <a:r>
              <a:rPr lang="en-US" altLang="zh-CN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PBFT</a:t>
            </a:r>
            <a:endParaRPr lang="en-US" sz="1600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8166" y="3904643"/>
            <a:ext cx="3903321" cy="58477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挖矿奖励</a:t>
            </a:r>
            <a:endParaRPr lang="en-US" sz="3200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8166" y="4848247"/>
            <a:ext cx="3903321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以太坊：</a:t>
            </a:r>
            <a:r>
              <a:rPr lang="en-US" altLang="zh-CN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EVM, </a:t>
            </a:r>
            <a:r>
              <a:rPr lang="en-US" altLang="zh-CN" sz="1600" dirty="0" err="1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SmartContract</a:t>
            </a:r>
            <a:endParaRPr lang="en-US" altLang="zh-CN" sz="1600" dirty="0" smtClean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  <a:p>
            <a:pPr algn="ctr"/>
            <a:r>
              <a:rPr lang="zh-CN" altLang="en-US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超级账本：</a:t>
            </a:r>
            <a:r>
              <a:rPr lang="en-US" altLang="zh-CN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Go, </a:t>
            </a:r>
            <a:r>
              <a:rPr lang="en-US" sz="1600" dirty="0" err="1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Chaincode</a:t>
            </a:r>
            <a:endParaRPr lang="en-US" sz="1600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2607" y="5817005"/>
            <a:ext cx="3903321" cy="58477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以太坊：</a:t>
            </a:r>
            <a:r>
              <a:rPr lang="en-US" altLang="zh-CN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Truffle, web3.js</a:t>
            </a:r>
          </a:p>
          <a:p>
            <a:pPr algn="ctr"/>
            <a:r>
              <a:rPr lang="zh-CN" altLang="en-US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超级账本：</a:t>
            </a:r>
            <a:r>
              <a:rPr lang="en-US" altLang="zh-CN" sz="1600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Restful API, </a:t>
            </a:r>
            <a:r>
              <a:rPr lang="en-US" altLang="zh-CN" sz="1600" dirty="0" err="1" smtClean="0">
                <a:ln>
                  <a:solidFill>
                    <a:schemeClr val="accent5">
                      <a:lumMod val="75000"/>
                    </a:schemeClr>
                  </a:solidFill>
                </a:ln>
              </a:rPr>
              <a:t>Bluemix</a:t>
            </a:r>
            <a:endParaRPr lang="en-US" sz="1600" dirty="0">
              <a:ln>
                <a:solidFill>
                  <a:schemeClr val="accent5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912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019" y="139954"/>
            <a:ext cx="419634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第一章：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Ethereum</a:t>
            </a:r>
            <a:r>
              <a:rPr lang="en-US" altLang="zh-CN" sz="2800" dirty="0" smtClean="0">
                <a:solidFill>
                  <a:schemeClr val="bg1"/>
                </a:solidFill>
              </a:rPr>
              <a:t> Clients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3" y="1412776"/>
            <a:ext cx="8966200" cy="4000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019" y="1052736"/>
            <a:ext cx="571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截至目前，主流的以太坊客户端为</a:t>
            </a:r>
            <a:r>
              <a:rPr lang="en-US" altLang="zh-CN" dirty="0" smtClean="0"/>
              <a:t>Go-</a:t>
            </a:r>
            <a:r>
              <a:rPr lang="en-US" altLang="zh-CN" dirty="0" err="1" smtClean="0"/>
              <a:t>ethereum</a:t>
            </a:r>
            <a:r>
              <a:rPr lang="en-US" altLang="zh-CN" dirty="0" smtClean="0"/>
              <a:t> &amp; Parity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9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</a:spPr>
      <a:bodyPr wrap="square" rtlCol="0" anchor="ctr">
        <a:spAutoFit/>
      </a:bodyPr>
      <a:lstStyle>
        <a:defPPr algn="ctr" latinLnBrk="1">
          <a:defRPr sz="2000" i="0" smtClean="0">
            <a:solidFill>
              <a:schemeClr val="bg1"/>
            </a:solidFill>
            <a:effectLst/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15694</TotalTime>
  <Words>865</Words>
  <Application>Microsoft Macintosh PowerPoint</Application>
  <PresentationFormat>Custom</PresentationFormat>
  <Paragraphs>157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AndaleMono</vt:lpstr>
      <vt:lpstr>Calibri</vt:lpstr>
      <vt:lpstr>Helvetica Neue</vt:lpstr>
      <vt:lpstr>Microsoft YaHei</vt:lpstr>
      <vt:lpstr>宋体</vt:lpstr>
      <vt:lpstr>微软雅黑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第一章：Int和数组类型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第二章：String 和 Bytes</vt:lpstr>
      <vt:lpstr>PowerPoint Presentation</vt:lpstr>
      <vt:lpstr>PowerPoint Presentation</vt:lpstr>
      <vt:lpstr>PowerPoint Presentation</vt:lpstr>
      <vt:lpstr>第三章：枚举和Struct类型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Microsoft Office User</cp:lastModifiedBy>
  <cp:revision>252</cp:revision>
  <dcterms:created xsi:type="dcterms:W3CDTF">2014-05-22T15:27:15Z</dcterms:created>
  <dcterms:modified xsi:type="dcterms:W3CDTF">2017-04-02T05:42:45Z</dcterms:modified>
</cp:coreProperties>
</file>